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321" r:id="rId2"/>
    <p:sldId id="323" r:id="rId3"/>
    <p:sldId id="324" r:id="rId4"/>
    <p:sldId id="286" r:id="rId5"/>
    <p:sldId id="287" r:id="rId6"/>
    <p:sldId id="288" r:id="rId7"/>
    <p:sldId id="289" r:id="rId8"/>
    <p:sldId id="262" r:id="rId9"/>
    <p:sldId id="263" r:id="rId10"/>
    <p:sldId id="290" r:id="rId11"/>
    <p:sldId id="291" r:id="rId12"/>
    <p:sldId id="292" r:id="rId13"/>
    <p:sldId id="293" r:id="rId14"/>
    <p:sldId id="294" r:id="rId15"/>
    <p:sldId id="295" r:id="rId16"/>
    <p:sldId id="267" r:id="rId17"/>
    <p:sldId id="268" r:id="rId18"/>
    <p:sldId id="269" r:id="rId19"/>
    <p:sldId id="270" r:id="rId20"/>
    <p:sldId id="296" r:id="rId21"/>
    <p:sldId id="297" r:id="rId22"/>
    <p:sldId id="298" r:id="rId23"/>
    <p:sldId id="299" r:id="rId24"/>
    <p:sldId id="300" r:id="rId25"/>
    <p:sldId id="259" r:id="rId26"/>
    <p:sldId id="260" r:id="rId27"/>
    <p:sldId id="301" r:id="rId28"/>
    <p:sldId id="302" r:id="rId29"/>
    <p:sldId id="303" r:id="rId30"/>
    <p:sldId id="304" r:id="rId31"/>
    <p:sldId id="305" r:id="rId32"/>
    <p:sldId id="306" r:id="rId33"/>
    <p:sldId id="308" r:id="rId34"/>
    <p:sldId id="307" r:id="rId35"/>
    <p:sldId id="264" r:id="rId36"/>
    <p:sldId id="310" r:id="rId37"/>
    <p:sldId id="265" r:id="rId38"/>
    <p:sldId id="309" r:id="rId39"/>
    <p:sldId id="319" r:id="rId40"/>
    <p:sldId id="277" r:id="rId41"/>
    <p:sldId id="311" r:id="rId42"/>
    <p:sldId id="314" r:id="rId43"/>
    <p:sldId id="320" r:id="rId44"/>
    <p:sldId id="278" r:id="rId45"/>
    <p:sldId id="315" r:id="rId46"/>
    <p:sldId id="279" r:id="rId47"/>
    <p:sldId id="280" r:id="rId48"/>
    <p:sldId id="281" r:id="rId49"/>
    <p:sldId id="282" r:id="rId50"/>
    <p:sldId id="313" r:id="rId51"/>
    <p:sldId id="312" r:id="rId52"/>
    <p:sldId id="316" r:id="rId53"/>
    <p:sldId id="317" r:id="rId54"/>
    <p:sldId id="318" r:id="rId55"/>
  </p:sldIdLst>
  <p:sldSz cx="10077450" cy="756285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348" y="44"/>
      </p:cViewPr>
      <p:guideLst/>
    </p:cSldViewPr>
  </p:slideViewPr>
  <p:notesTextViewPr>
    <p:cViewPr>
      <p:scale>
        <a:sx n="1" d="1"/>
        <a:sy n="1" d="1"/>
      </p:scale>
      <p:origin x="0" y="0"/>
    </p:cViewPr>
  </p:notesTextViewPr>
  <p:sorterViewPr>
    <p:cViewPr>
      <p:scale>
        <a:sx n="100" d="100"/>
        <a:sy n="100" d="100"/>
      </p:scale>
      <p:origin x="0" y="-12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ershey" userId="3b72b35f784d92a2" providerId="LiveId" clId="{2732F316-17EB-4092-BE08-D26AFB8C8E60}"/>
    <pc:docChg chg="undo custSel addSld delSld modSld sldOrd">
      <pc:chgData name="David Hershey" userId="3b72b35f784d92a2" providerId="LiveId" clId="{2732F316-17EB-4092-BE08-D26AFB8C8E60}" dt="2018-03-21T13:56:12.003" v="8707" actId="20577"/>
      <pc:docMkLst>
        <pc:docMk/>
      </pc:docMkLst>
      <pc:sldChg chg="modSp ord">
        <pc:chgData name="David Hershey" userId="3b72b35f784d92a2" providerId="LiveId" clId="{2732F316-17EB-4092-BE08-D26AFB8C8E60}" dt="2018-03-14T14:13:17.980" v="2640" actId="5793"/>
        <pc:sldMkLst>
          <pc:docMk/>
          <pc:sldMk cId="0" sldId="259"/>
        </pc:sldMkLst>
        <pc:spChg chg="mod">
          <ac:chgData name="David Hershey" userId="3b72b35f784d92a2" providerId="LiveId" clId="{2732F316-17EB-4092-BE08-D26AFB8C8E60}" dt="2018-03-14T14:13:17.980" v="2640" actId="5793"/>
          <ac:spMkLst>
            <pc:docMk/>
            <pc:sldMk cId="0" sldId="259"/>
            <ac:spMk id="2" creationId="{21FB402B-3793-40BA-9D10-6EA71332A8FD}"/>
          </ac:spMkLst>
        </pc:spChg>
      </pc:sldChg>
      <pc:sldChg chg="delSp modSp ord">
        <pc:chgData name="David Hershey" userId="3b72b35f784d92a2" providerId="LiveId" clId="{2732F316-17EB-4092-BE08-D26AFB8C8E60}" dt="2018-03-14T14:15:21.399" v="2680" actId="2696"/>
        <pc:sldMkLst>
          <pc:docMk/>
          <pc:sldMk cId="0" sldId="260"/>
        </pc:sldMkLst>
        <pc:spChg chg="mod">
          <ac:chgData name="David Hershey" userId="3b72b35f784d92a2" providerId="LiveId" clId="{2732F316-17EB-4092-BE08-D26AFB8C8E60}" dt="2018-03-14T14:14:32.483" v="2678" actId="6549"/>
          <ac:spMkLst>
            <pc:docMk/>
            <pc:sldMk cId="0" sldId="260"/>
            <ac:spMk id="2" creationId="{43367D68-D18B-4454-896E-A558DA66EA20}"/>
          </ac:spMkLst>
        </pc:spChg>
        <pc:picChg chg="del">
          <ac:chgData name="David Hershey" userId="3b72b35f784d92a2" providerId="LiveId" clId="{2732F316-17EB-4092-BE08-D26AFB8C8E60}" dt="2018-03-14T14:13:45.134" v="2667" actId="478"/>
          <ac:picMkLst>
            <pc:docMk/>
            <pc:sldMk cId="0" sldId="260"/>
            <ac:picMk id="3" creationId="{40EE97E3-D1AA-4925-B74D-0B800EFA1B64}"/>
          </ac:picMkLst>
        </pc:picChg>
      </pc:sldChg>
      <pc:sldChg chg="modSp del ord">
        <pc:chgData name="David Hershey" userId="3b72b35f784d92a2" providerId="LiveId" clId="{2732F316-17EB-4092-BE08-D26AFB8C8E60}" dt="2018-03-20T20:14:32.214" v="8181" actId="2696"/>
        <pc:sldMkLst>
          <pc:docMk/>
          <pc:sldMk cId="0" sldId="261"/>
        </pc:sldMkLst>
        <pc:spChg chg="mod">
          <ac:chgData name="David Hershey" userId="3b72b35f784d92a2" providerId="LiveId" clId="{2732F316-17EB-4092-BE08-D26AFB8C8E60}" dt="2018-03-19T14:28:35.703" v="7976" actId="115"/>
          <ac:spMkLst>
            <pc:docMk/>
            <pc:sldMk cId="0" sldId="261"/>
            <ac:spMk id="2" creationId="{FDC83A63-04CB-455D-8FD0-F93ABB51D167}"/>
          </ac:spMkLst>
        </pc:spChg>
      </pc:sldChg>
      <pc:sldChg chg="ord">
        <pc:chgData name="David Hershey" userId="3b72b35f784d92a2" providerId="LiveId" clId="{2732F316-17EB-4092-BE08-D26AFB8C8E60}" dt="2018-03-14T13:44:26.562" v="272" actId="2696"/>
        <pc:sldMkLst>
          <pc:docMk/>
          <pc:sldMk cId="0" sldId="262"/>
        </pc:sldMkLst>
      </pc:sldChg>
      <pc:sldChg chg="modSp ord">
        <pc:chgData name="David Hershey" userId="3b72b35f784d92a2" providerId="LiveId" clId="{2732F316-17EB-4092-BE08-D26AFB8C8E60}" dt="2018-03-19T14:28:40.801" v="7977" actId="255"/>
        <pc:sldMkLst>
          <pc:docMk/>
          <pc:sldMk cId="0" sldId="263"/>
        </pc:sldMkLst>
        <pc:spChg chg="mod">
          <ac:chgData name="David Hershey" userId="3b72b35f784d92a2" providerId="LiveId" clId="{2732F316-17EB-4092-BE08-D26AFB8C8E60}" dt="2018-03-19T14:28:40.801" v="7977" actId="255"/>
          <ac:spMkLst>
            <pc:docMk/>
            <pc:sldMk cId="0" sldId="263"/>
            <ac:spMk id="3" creationId="{9AED0080-6B5A-47CB-BEFD-C913C7B23DDF}"/>
          </ac:spMkLst>
        </pc:spChg>
      </pc:sldChg>
      <pc:sldChg chg="modSp ord">
        <pc:chgData name="David Hershey" userId="3b72b35f784d92a2" providerId="LiveId" clId="{2732F316-17EB-4092-BE08-D26AFB8C8E60}" dt="2018-03-14T14:35:05.523" v="4971" actId="20577"/>
        <pc:sldMkLst>
          <pc:docMk/>
          <pc:sldMk cId="0" sldId="264"/>
        </pc:sldMkLst>
        <pc:spChg chg="mod">
          <ac:chgData name="David Hershey" userId="3b72b35f784d92a2" providerId="LiveId" clId="{2732F316-17EB-4092-BE08-D26AFB8C8E60}" dt="2018-03-14T14:35:05.523" v="4971" actId="20577"/>
          <ac:spMkLst>
            <pc:docMk/>
            <pc:sldMk cId="0" sldId="264"/>
            <ac:spMk id="3" creationId="{AF5AA453-6F2B-4C0F-9931-5F644B928693}"/>
          </ac:spMkLst>
        </pc:spChg>
        <pc:picChg chg="mod">
          <ac:chgData name="David Hershey" userId="3b72b35f784d92a2" providerId="LiveId" clId="{2732F316-17EB-4092-BE08-D26AFB8C8E60}" dt="2018-03-14T14:34:07.480" v="4788" actId="1076"/>
          <ac:picMkLst>
            <pc:docMk/>
            <pc:sldMk cId="0" sldId="264"/>
            <ac:picMk id="2" creationId="{C85F09ED-0A46-4C58-8567-8A1DBA60BFAC}"/>
          </ac:picMkLst>
        </pc:picChg>
      </pc:sldChg>
      <pc:sldChg chg="modSp ord">
        <pc:chgData name="David Hershey" userId="3b72b35f784d92a2" providerId="LiveId" clId="{2732F316-17EB-4092-BE08-D26AFB8C8E60}" dt="2018-03-14T14:35:58.751" v="4989" actId="20577"/>
        <pc:sldMkLst>
          <pc:docMk/>
          <pc:sldMk cId="0" sldId="265"/>
        </pc:sldMkLst>
        <pc:spChg chg="mod">
          <ac:chgData name="David Hershey" userId="3b72b35f784d92a2" providerId="LiveId" clId="{2732F316-17EB-4092-BE08-D26AFB8C8E60}" dt="2018-03-14T14:35:31.083" v="4985" actId="1076"/>
          <ac:spMkLst>
            <pc:docMk/>
            <pc:sldMk cId="0" sldId="265"/>
            <ac:spMk id="2" creationId="{86ED0DC5-854C-4E72-A650-920A71F13713}"/>
          </ac:spMkLst>
        </pc:spChg>
      </pc:sldChg>
      <pc:sldChg chg="delSp modSp ord">
        <pc:chgData name="David Hershey" userId="3b72b35f784d92a2" providerId="LiveId" clId="{2732F316-17EB-4092-BE08-D26AFB8C8E60}" dt="2018-03-14T14:03:04.953" v="1585" actId="114"/>
        <pc:sldMkLst>
          <pc:docMk/>
          <pc:sldMk cId="0" sldId="267"/>
        </pc:sldMkLst>
        <pc:spChg chg="mod">
          <ac:chgData name="David Hershey" userId="3b72b35f784d92a2" providerId="LiveId" clId="{2732F316-17EB-4092-BE08-D26AFB8C8E60}" dt="2018-03-14T14:03:04.953" v="1585" actId="114"/>
          <ac:spMkLst>
            <pc:docMk/>
            <pc:sldMk cId="0" sldId="267"/>
            <ac:spMk id="3" creationId="{8D106DB2-C8FF-4AC9-AA25-ACFE7709DCC4}"/>
          </ac:spMkLst>
        </pc:spChg>
        <pc:picChg chg="del">
          <ac:chgData name="David Hershey" userId="3b72b35f784d92a2" providerId="LiveId" clId="{2732F316-17EB-4092-BE08-D26AFB8C8E60}" dt="2018-03-14T14:02:31.623" v="1579" actId="478"/>
          <ac:picMkLst>
            <pc:docMk/>
            <pc:sldMk cId="0" sldId="267"/>
            <ac:picMk id="2" creationId="{102520C4-02AD-408C-A373-FF8AECC13F0A}"/>
          </ac:picMkLst>
        </pc:picChg>
        <pc:picChg chg="mod">
          <ac:chgData name="David Hershey" userId="3b72b35f784d92a2" providerId="LiveId" clId="{2732F316-17EB-4092-BE08-D26AFB8C8E60}" dt="2018-03-14T14:02:36.128" v="1580" actId="1076"/>
          <ac:picMkLst>
            <pc:docMk/>
            <pc:sldMk cId="0" sldId="267"/>
            <ac:picMk id="4" creationId="{16616D50-21CC-4A13-960E-9684C7B56421}"/>
          </ac:picMkLst>
        </pc:picChg>
      </pc:sldChg>
      <pc:sldChg chg="delSp modSp ord">
        <pc:chgData name="David Hershey" userId="3b72b35f784d92a2" providerId="LiveId" clId="{2732F316-17EB-4092-BE08-D26AFB8C8E60}" dt="2018-03-14T14:03:58.072" v="1594" actId="114"/>
        <pc:sldMkLst>
          <pc:docMk/>
          <pc:sldMk cId="0" sldId="268"/>
        </pc:sldMkLst>
        <pc:spChg chg="mod">
          <ac:chgData name="David Hershey" userId="3b72b35f784d92a2" providerId="LiveId" clId="{2732F316-17EB-4092-BE08-D26AFB8C8E60}" dt="2018-03-14T14:03:58.072" v="1594" actId="114"/>
          <ac:spMkLst>
            <pc:docMk/>
            <pc:sldMk cId="0" sldId="268"/>
            <ac:spMk id="2" creationId="{72FF8806-79D7-4747-ADC0-79661024617E}"/>
          </ac:spMkLst>
        </pc:spChg>
        <pc:picChg chg="del">
          <ac:chgData name="David Hershey" userId="3b72b35f784d92a2" providerId="LiveId" clId="{2732F316-17EB-4092-BE08-D26AFB8C8E60}" dt="2018-03-14T14:03:09.204" v="1586" actId="478"/>
          <ac:picMkLst>
            <pc:docMk/>
            <pc:sldMk cId="0" sldId="268"/>
            <ac:picMk id="3" creationId="{2AB529C4-BAA0-42DD-A131-E219B488A78A}"/>
          </ac:picMkLst>
        </pc:picChg>
        <pc:picChg chg="mod">
          <ac:chgData name="David Hershey" userId="3b72b35f784d92a2" providerId="LiveId" clId="{2732F316-17EB-4092-BE08-D26AFB8C8E60}" dt="2018-03-14T14:03:13.913" v="1587" actId="1076"/>
          <ac:picMkLst>
            <pc:docMk/>
            <pc:sldMk cId="0" sldId="268"/>
            <ac:picMk id="4" creationId="{087656F8-394B-45CC-8371-014F5D1E93F8}"/>
          </ac:picMkLst>
        </pc:picChg>
      </pc:sldChg>
      <pc:sldChg chg="delSp modSp ord">
        <pc:chgData name="David Hershey" userId="3b72b35f784d92a2" providerId="LiveId" clId="{2732F316-17EB-4092-BE08-D26AFB8C8E60}" dt="2018-03-14T14:04:31.453" v="1601" actId="114"/>
        <pc:sldMkLst>
          <pc:docMk/>
          <pc:sldMk cId="0" sldId="269"/>
        </pc:sldMkLst>
        <pc:spChg chg="mod">
          <ac:chgData name="David Hershey" userId="3b72b35f784d92a2" providerId="LiveId" clId="{2732F316-17EB-4092-BE08-D26AFB8C8E60}" dt="2018-03-14T14:04:31.453" v="1601" actId="114"/>
          <ac:spMkLst>
            <pc:docMk/>
            <pc:sldMk cId="0" sldId="269"/>
            <ac:spMk id="2" creationId="{A44C9E4A-FEAF-4F0B-A286-104DB917255E}"/>
          </ac:spMkLst>
        </pc:spChg>
        <pc:picChg chg="del">
          <ac:chgData name="David Hershey" userId="3b72b35f784d92a2" providerId="LiveId" clId="{2732F316-17EB-4092-BE08-D26AFB8C8E60}" dt="2018-03-14T14:04:05.088" v="1595" actId="478"/>
          <ac:picMkLst>
            <pc:docMk/>
            <pc:sldMk cId="0" sldId="269"/>
            <ac:picMk id="3" creationId="{32E009E7-1ED8-4EC4-A266-FB8B1CEB19E4}"/>
          </ac:picMkLst>
        </pc:picChg>
        <pc:picChg chg="mod">
          <ac:chgData name="David Hershey" userId="3b72b35f784d92a2" providerId="LiveId" clId="{2732F316-17EB-4092-BE08-D26AFB8C8E60}" dt="2018-03-14T14:04:09.190" v="1597" actId="1076"/>
          <ac:picMkLst>
            <pc:docMk/>
            <pc:sldMk cId="0" sldId="269"/>
            <ac:picMk id="4" creationId="{87C8F3F9-CA92-4128-ABE9-9F12A4C4AD39}"/>
          </ac:picMkLst>
        </pc:picChg>
      </pc:sldChg>
      <pc:sldChg chg="delSp modSp ord">
        <pc:chgData name="David Hershey" userId="3b72b35f784d92a2" providerId="LiveId" clId="{2732F316-17EB-4092-BE08-D26AFB8C8E60}" dt="2018-03-14T14:04:58.960" v="1607" actId="114"/>
        <pc:sldMkLst>
          <pc:docMk/>
          <pc:sldMk cId="0" sldId="270"/>
        </pc:sldMkLst>
        <pc:spChg chg="mod">
          <ac:chgData name="David Hershey" userId="3b72b35f784d92a2" providerId="LiveId" clId="{2732F316-17EB-4092-BE08-D26AFB8C8E60}" dt="2018-03-14T14:04:58.960" v="1607" actId="114"/>
          <ac:spMkLst>
            <pc:docMk/>
            <pc:sldMk cId="0" sldId="270"/>
            <ac:spMk id="2" creationId="{4F4D8D5F-A150-4B20-A51E-5B386863F00A}"/>
          </ac:spMkLst>
        </pc:spChg>
        <pc:picChg chg="del">
          <ac:chgData name="David Hershey" userId="3b72b35f784d92a2" providerId="LiveId" clId="{2732F316-17EB-4092-BE08-D26AFB8C8E60}" dt="2018-03-14T14:04:35.227" v="1602" actId="478"/>
          <ac:picMkLst>
            <pc:docMk/>
            <pc:sldMk cId="0" sldId="270"/>
            <ac:picMk id="3" creationId="{D83533D7-6234-4661-B9E2-132D080BA1B5}"/>
          </ac:picMkLst>
        </pc:picChg>
        <pc:picChg chg="mod">
          <ac:chgData name="David Hershey" userId="3b72b35f784d92a2" providerId="LiveId" clId="{2732F316-17EB-4092-BE08-D26AFB8C8E60}" dt="2018-03-14T14:04:38.331" v="1603" actId="1076"/>
          <ac:picMkLst>
            <pc:docMk/>
            <pc:sldMk cId="0" sldId="270"/>
            <ac:picMk id="4" creationId="{A1F5D060-02B7-4B62-8638-F1AD1CB1B9E8}"/>
          </ac:picMkLst>
        </pc:picChg>
      </pc:sldChg>
      <pc:sldChg chg="modSp ord">
        <pc:chgData name="David Hershey" userId="3b72b35f784d92a2" providerId="LiveId" clId="{2732F316-17EB-4092-BE08-D26AFB8C8E60}" dt="2018-03-20T20:18:12.679" v="8454" actId="20577"/>
        <pc:sldMkLst>
          <pc:docMk/>
          <pc:sldMk cId="0" sldId="277"/>
        </pc:sldMkLst>
        <pc:spChg chg="mod">
          <ac:chgData name="David Hershey" userId="3b72b35f784d92a2" providerId="LiveId" clId="{2732F316-17EB-4092-BE08-D26AFB8C8E60}" dt="2018-03-20T20:18:12.679" v="8454" actId="20577"/>
          <ac:spMkLst>
            <pc:docMk/>
            <pc:sldMk cId="0" sldId="277"/>
            <ac:spMk id="2" creationId="{F7B774EE-49A6-4F3A-B4F4-6A95ECBC3A04}"/>
          </ac:spMkLst>
        </pc:spChg>
      </pc:sldChg>
      <pc:sldChg chg="delSp modSp ord">
        <pc:chgData name="David Hershey" userId="3b72b35f784d92a2" providerId="LiveId" clId="{2732F316-17EB-4092-BE08-D26AFB8C8E60}" dt="2018-03-19T14:34:58.064" v="8164" actId="20577"/>
        <pc:sldMkLst>
          <pc:docMk/>
          <pc:sldMk cId="0" sldId="278"/>
        </pc:sldMkLst>
        <pc:spChg chg="mod">
          <ac:chgData name="David Hershey" userId="3b72b35f784d92a2" providerId="LiveId" clId="{2732F316-17EB-4092-BE08-D26AFB8C8E60}" dt="2018-03-19T14:34:58.064" v="8164" actId="20577"/>
          <ac:spMkLst>
            <pc:docMk/>
            <pc:sldMk cId="0" sldId="278"/>
            <ac:spMk id="2" creationId="{70566D6C-5D58-4882-A5F8-55604E3360B3}"/>
          </ac:spMkLst>
        </pc:spChg>
        <pc:picChg chg="del mod">
          <ac:chgData name="David Hershey" userId="3b72b35f784d92a2" providerId="LiveId" clId="{2732F316-17EB-4092-BE08-D26AFB8C8E60}" dt="2018-03-14T14:57:27.638" v="6634" actId="478"/>
          <ac:picMkLst>
            <pc:docMk/>
            <pc:sldMk cId="0" sldId="278"/>
            <ac:picMk id="3" creationId="{5B39B30F-058A-484C-B21D-1D61693E80DD}"/>
          </ac:picMkLst>
        </pc:picChg>
      </pc:sldChg>
      <pc:sldChg chg="modSp ord">
        <pc:chgData name="David Hershey" userId="3b72b35f784d92a2" providerId="LiveId" clId="{2732F316-17EB-4092-BE08-D26AFB8C8E60}" dt="2018-03-19T14:35:12.598" v="8169" actId="14100"/>
        <pc:sldMkLst>
          <pc:docMk/>
          <pc:sldMk cId="0" sldId="279"/>
        </pc:sldMkLst>
        <pc:spChg chg="mod">
          <ac:chgData name="David Hershey" userId="3b72b35f784d92a2" providerId="LiveId" clId="{2732F316-17EB-4092-BE08-D26AFB8C8E60}" dt="2018-03-19T14:35:12.598" v="8169" actId="14100"/>
          <ac:spMkLst>
            <pc:docMk/>
            <pc:sldMk cId="0" sldId="279"/>
            <ac:spMk id="2" creationId="{47A0A185-F942-4EFA-9B1D-3B076CC324AF}"/>
          </ac:spMkLst>
        </pc:spChg>
      </pc:sldChg>
      <pc:sldChg chg="modSp ord">
        <pc:chgData name="David Hershey" userId="3b72b35f784d92a2" providerId="LiveId" clId="{2732F316-17EB-4092-BE08-D26AFB8C8E60}" dt="2018-03-14T14:58:03.810" v="6652" actId="20577"/>
        <pc:sldMkLst>
          <pc:docMk/>
          <pc:sldMk cId="0" sldId="280"/>
        </pc:sldMkLst>
        <pc:spChg chg="mod">
          <ac:chgData name="David Hershey" userId="3b72b35f784d92a2" providerId="LiveId" clId="{2732F316-17EB-4092-BE08-D26AFB8C8E60}" dt="2018-03-14T14:58:03.810" v="6652" actId="20577"/>
          <ac:spMkLst>
            <pc:docMk/>
            <pc:sldMk cId="0" sldId="280"/>
            <ac:spMk id="2" creationId="{5F8EFC8D-EC00-43AE-8B85-D868BDD02056}"/>
          </ac:spMkLst>
        </pc:spChg>
      </pc:sldChg>
      <pc:sldChg chg="modSp ord">
        <pc:chgData name="David Hershey" userId="3b72b35f784d92a2" providerId="LiveId" clId="{2732F316-17EB-4092-BE08-D26AFB8C8E60}" dt="2018-03-19T14:35:23.812" v="8171" actId="113"/>
        <pc:sldMkLst>
          <pc:docMk/>
          <pc:sldMk cId="0" sldId="281"/>
        </pc:sldMkLst>
        <pc:spChg chg="mod">
          <ac:chgData name="David Hershey" userId="3b72b35f784d92a2" providerId="LiveId" clId="{2732F316-17EB-4092-BE08-D26AFB8C8E60}" dt="2018-03-19T14:35:23.812" v="8171" actId="113"/>
          <ac:spMkLst>
            <pc:docMk/>
            <pc:sldMk cId="0" sldId="281"/>
            <ac:spMk id="2" creationId="{73A05FB3-C8C3-45A9-8D83-95E437E3FCDC}"/>
          </ac:spMkLst>
        </pc:spChg>
      </pc:sldChg>
      <pc:sldChg chg="ord">
        <pc:chgData name="David Hershey" userId="3b72b35f784d92a2" providerId="LiveId" clId="{2732F316-17EB-4092-BE08-D26AFB8C8E60}" dt="2018-03-14T14:56:15.462" v="6609" actId="20577"/>
        <pc:sldMkLst>
          <pc:docMk/>
          <pc:sldMk cId="0" sldId="282"/>
        </pc:sldMkLst>
      </pc:sldChg>
      <pc:sldChg chg="modSp">
        <pc:chgData name="David Hershey" userId="3b72b35f784d92a2" providerId="LiveId" clId="{2732F316-17EB-4092-BE08-D26AFB8C8E60}" dt="2018-03-14T13:41:01.512" v="81" actId="20577"/>
        <pc:sldMkLst>
          <pc:docMk/>
          <pc:sldMk cId="1472347999" sldId="287"/>
        </pc:sldMkLst>
        <pc:spChg chg="mod">
          <ac:chgData name="David Hershey" userId="3b72b35f784d92a2" providerId="LiveId" clId="{2732F316-17EB-4092-BE08-D26AFB8C8E60}" dt="2018-03-14T13:41:01.512" v="81" actId="20577"/>
          <ac:spMkLst>
            <pc:docMk/>
            <pc:sldMk cId="1472347999" sldId="287"/>
            <ac:spMk id="4" creationId="{72FB5822-8BAB-436B-8A16-8EA9972C394D}"/>
          </ac:spMkLst>
        </pc:spChg>
      </pc:sldChg>
      <pc:sldChg chg="addSp delSp modSp add">
        <pc:chgData name="David Hershey" userId="3b72b35f784d92a2" providerId="LiveId" clId="{2732F316-17EB-4092-BE08-D26AFB8C8E60}" dt="2018-03-14T13:45:42.873" v="280" actId="14100"/>
        <pc:sldMkLst>
          <pc:docMk/>
          <pc:sldMk cId="2464961735" sldId="288"/>
        </pc:sldMkLst>
        <pc:spChg chg="add del mod">
          <ac:chgData name="David Hershey" userId="3b72b35f784d92a2" providerId="LiveId" clId="{2732F316-17EB-4092-BE08-D26AFB8C8E60}" dt="2018-03-14T13:42:20.717" v="131" actId="478"/>
          <ac:spMkLst>
            <pc:docMk/>
            <pc:sldMk cId="2464961735" sldId="288"/>
            <ac:spMk id="2" creationId="{DC6543CD-9376-4A5F-A26D-3C47B8769B34}"/>
          </ac:spMkLst>
        </pc:spChg>
        <pc:spChg chg="add mod">
          <ac:chgData name="David Hershey" userId="3b72b35f784d92a2" providerId="LiveId" clId="{2732F316-17EB-4092-BE08-D26AFB8C8E60}" dt="2018-03-14T13:45:42.873" v="280" actId="14100"/>
          <ac:spMkLst>
            <pc:docMk/>
            <pc:sldMk cId="2464961735" sldId="288"/>
            <ac:spMk id="3" creationId="{9342E4EE-D409-41BA-80CD-0435F56EA4E3}"/>
          </ac:spMkLst>
        </pc:spChg>
      </pc:sldChg>
      <pc:sldChg chg="modSp add">
        <pc:chgData name="David Hershey" userId="3b72b35f784d92a2" providerId="LiveId" clId="{2732F316-17EB-4092-BE08-D26AFB8C8E60}" dt="2018-03-14T13:45:59.905" v="283" actId="113"/>
        <pc:sldMkLst>
          <pc:docMk/>
          <pc:sldMk cId="1881171508" sldId="289"/>
        </pc:sldMkLst>
        <pc:spChg chg="mod">
          <ac:chgData name="David Hershey" userId="3b72b35f784d92a2" providerId="LiveId" clId="{2732F316-17EB-4092-BE08-D26AFB8C8E60}" dt="2018-03-14T13:45:59.905" v="283" actId="113"/>
          <ac:spMkLst>
            <pc:docMk/>
            <pc:sldMk cId="1881171508" sldId="289"/>
            <ac:spMk id="3" creationId="{9342E4EE-D409-41BA-80CD-0435F56EA4E3}"/>
          </ac:spMkLst>
        </pc:spChg>
      </pc:sldChg>
      <pc:sldChg chg="addSp modSp add">
        <pc:chgData name="David Hershey" userId="3b72b35f784d92a2" providerId="LiveId" clId="{2732F316-17EB-4092-BE08-D26AFB8C8E60}" dt="2018-03-19T14:29:06.083" v="7984" actId="14100"/>
        <pc:sldMkLst>
          <pc:docMk/>
          <pc:sldMk cId="3796977397" sldId="290"/>
        </pc:sldMkLst>
        <pc:spChg chg="add mod">
          <ac:chgData name="David Hershey" userId="3b72b35f784d92a2" providerId="LiveId" clId="{2732F316-17EB-4092-BE08-D26AFB8C8E60}" dt="2018-03-14T13:49:31.384" v="320" actId="255"/>
          <ac:spMkLst>
            <pc:docMk/>
            <pc:sldMk cId="3796977397" sldId="290"/>
            <ac:spMk id="2" creationId="{5C367A2C-10F7-47CD-9C91-05A68A7F4567}"/>
          </ac:spMkLst>
        </pc:spChg>
        <pc:spChg chg="add mod">
          <ac:chgData name="David Hershey" userId="3b72b35f784d92a2" providerId="LiveId" clId="{2732F316-17EB-4092-BE08-D26AFB8C8E60}" dt="2018-03-19T14:29:06.083" v="7984" actId="14100"/>
          <ac:spMkLst>
            <pc:docMk/>
            <pc:sldMk cId="3796977397" sldId="290"/>
            <ac:spMk id="3" creationId="{80F408FB-8F69-4E63-B5CC-2FA88AA608BB}"/>
          </ac:spMkLst>
        </pc:spChg>
      </pc:sldChg>
      <pc:sldChg chg="modSp">
        <pc:chgData name="David Hershey" userId="3b72b35f784d92a2" providerId="LiveId" clId="{2732F316-17EB-4092-BE08-D26AFB8C8E60}" dt="2018-03-14T13:51:06.993" v="536" actId="113"/>
        <pc:sldMkLst>
          <pc:docMk/>
          <pc:sldMk cId="1184797548" sldId="291"/>
        </pc:sldMkLst>
        <pc:spChg chg="mod">
          <ac:chgData name="David Hershey" userId="3b72b35f784d92a2" providerId="LiveId" clId="{2732F316-17EB-4092-BE08-D26AFB8C8E60}" dt="2018-03-14T13:51:06.993" v="536" actId="113"/>
          <ac:spMkLst>
            <pc:docMk/>
            <pc:sldMk cId="1184797548" sldId="291"/>
            <ac:spMk id="3" creationId="{9342E4EE-D409-41BA-80CD-0435F56EA4E3}"/>
          </ac:spMkLst>
        </pc:spChg>
      </pc:sldChg>
      <pc:sldChg chg="modSp add">
        <pc:chgData name="David Hershey" userId="3b72b35f784d92a2" providerId="LiveId" clId="{2732F316-17EB-4092-BE08-D26AFB8C8E60}" dt="2018-03-19T14:29:43.358" v="7993" actId="114"/>
        <pc:sldMkLst>
          <pc:docMk/>
          <pc:sldMk cId="2895101950" sldId="292"/>
        </pc:sldMkLst>
        <pc:spChg chg="mod">
          <ac:chgData name="David Hershey" userId="3b72b35f784d92a2" providerId="LiveId" clId="{2732F316-17EB-4092-BE08-D26AFB8C8E60}" dt="2018-03-14T13:52:52.111" v="562" actId="20577"/>
          <ac:spMkLst>
            <pc:docMk/>
            <pc:sldMk cId="2895101950" sldId="292"/>
            <ac:spMk id="2" creationId="{A0CA40A6-B15E-4DFB-B3B8-32891B48F64E}"/>
          </ac:spMkLst>
        </pc:spChg>
        <pc:spChg chg="mod">
          <ac:chgData name="David Hershey" userId="3b72b35f784d92a2" providerId="LiveId" clId="{2732F316-17EB-4092-BE08-D26AFB8C8E60}" dt="2018-03-19T14:29:43.358" v="7993" actId="114"/>
          <ac:spMkLst>
            <pc:docMk/>
            <pc:sldMk cId="2895101950" sldId="292"/>
            <ac:spMk id="3" creationId="{F2B056E4-DA2A-45B4-BEF3-2A78B0EDA2CC}"/>
          </ac:spMkLst>
        </pc:spChg>
      </pc:sldChg>
      <pc:sldChg chg="modSp add">
        <pc:chgData name="David Hershey" userId="3b72b35f784d92a2" providerId="LiveId" clId="{2732F316-17EB-4092-BE08-D26AFB8C8E60}" dt="2018-03-19T14:29:56.758" v="7996" actId="255"/>
        <pc:sldMkLst>
          <pc:docMk/>
          <pc:sldMk cId="3798390589" sldId="293"/>
        </pc:sldMkLst>
        <pc:spChg chg="mod">
          <ac:chgData name="David Hershey" userId="3b72b35f784d92a2" providerId="LiveId" clId="{2732F316-17EB-4092-BE08-D26AFB8C8E60}" dt="2018-03-19T14:29:56.758" v="7996" actId="255"/>
          <ac:spMkLst>
            <pc:docMk/>
            <pc:sldMk cId="3798390589" sldId="293"/>
            <ac:spMk id="3" creationId="{F2B056E4-DA2A-45B4-BEF3-2A78B0EDA2CC}"/>
          </ac:spMkLst>
        </pc:spChg>
      </pc:sldChg>
      <pc:sldChg chg="modSp add">
        <pc:chgData name="David Hershey" userId="3b72b35f784d92a2" providerId="LiveId" clId="{2732F316-17EB-4092-BE08-D26AFB8C8E60}" dt="2018-03-19T14:30:17.788" v="8005" actId="20577"/>
        <pc:sldMkLst>
          <pc:docMk/>
          <pc:sldMk cId="2771074542" sldId="294"/>
        </pc:sldMkLst>
        <pc:spChg chg="mod">
          <ac:chgData name="David Hershey" userId="3b72b35f784d92a2" providerId="LiveId" clId="{2732F316-17EB-4092-BE08-D26AFB8C8E60}" dt="2018-03-14T13:57:27.671" v="1128" actId="20577"/>
          <ac:spMkLst>
            <pc:docMk/>
            <pc:sldMk cId="2771074542" sldId="294"/>
            <ac:spMk id="2" creationId="{A0CA40A6-B15E-4DFB-B3B8-32891B48F64E}"/>
          </ac:spMkLst>
        </pc:spChg>
        <pc:spChg chg="mod">
          <ac:chgData name="David Hershey" userId="3b72b35f784d92a2" providerId="LiveId" clId="{2732F316-17EB-4092-BE08-D26AFB8C8E60}" dt="2018-03-19T14:30:17.788" v="8005" actId="20577"/>
          <ac:spMkLst>
            <pc:docMk/>
            <pc:sldMk cId="2771074542" sldId="294"/>
            <ac:spMk id="3" creationId="{F2B056E4-DA2A-45B4-BEF3-2A78B0EDA2CC}"/>
          </ac:spMkLst>
        </pc:spChg>
      </pc:sldChg>
      <pc:sldChg chg="modSp add">
        <pc:chgData name="David Hershey" userId="3b72b35f784d92a2" providerId="LiveId" clId="{2732F316-17EB-4092-BE08-D26AFB8C8E60}" dt="2018-03-19T14:30:31.974" v="8009" actId="255"/>
        <pc:sldMkLst>
          <pc:docMk/>
          <pc:sldMk cId="1595940289" sldId="295"/>
        </pc:sldMkLst>
        <pc:spChg chg="mod">
          <ac:chgData name="David Hershey" userId="3b72b35f784d92a2" providerId="LiveId" clId="{2732F316-17EB-4092-BE08-D26AFB8C8E60}" dt="2018-03-19T14:30:31.974" v="8009" actId="255"/>
          <ac:spMkLst>
            <pc:docMk/>
            <pc:sldMk cId="1595940289" sldId="295"/>
            <ac:spMk id="3" creationId="{F2B056E4-DA2A-45B4-BEF3-2A78B0EDA2CC}"/>
          </ac:spMkLst>
        </pc:spChg>
      </pc:sldChg>
      <pc:sldChg chg="modSp">
        <pc:chgData name="David Hershey" userId="3b72b35f784d92a2" providerId="LiveId" clId="{2732F316-17EB-4092-BE08-D26AFB8C8E60}" dt="2018-03-19T14:30:57.579" v="8016" actId="114"/>
        <pc:sldMkLst>
          <pc:docMk/>
          <pc:sldMk cId="1958306290" sldId="296"/>
        </pc:sldMkLst>
        <pc:spChg chg="mod">
          <ac:chgData name="David Hershey" userId="3b72b35f784d92a2" providerId="LiveId" clId="{2732F316-17EB-4092-BE08-D26AFB8C8E60}" dt="2018-03-19T14:30:57.579" v="8016" actId="114"/>
          <ac:spMkLst>
            <pc:docMk/>
            <pc:sldMk cId="1958306290" sldId="296"/>
            <ac:spMk id="3" creationId="{F2B056E4-DA2A-45B4-BEF3-2A78B0EDA2CC}"/>
          </ac:spMkLst>
        </pc:spChg>
      </pc:sldChg>
      <pc:sldChg chg="modSp add">
        <pc:chgData name="David Hershey" userId="3b72b35f784d92a2" providerId="LiveId" clId="{2732F316-17EB-4092-BE08-D26AFB8C8E60}" dt="2018-03-19T14:31:08.209" v="8020" actId="14100"/>
        <pc:sldMkLst>
          <pc:docMk/>
          <pc:sldMk cId="3678444209" sldId="297"/>
        </pc:sldMkLst>
        <pc:spChg chg="mod">
          <ac:chgData name="David Hershey" userId="3b72b35f784d92a2" providerId="LiveId" clId="{2732F316-17EB-4092-BE08-D26AFB8C8E60}" dt="2018-03-14T14:06:43.891" v="1698" actId="20577"/>
          <ac:spMkLst>
            <pc:docMk/>
            <pc:sldMk cId="3678444209" sldId="297"/>
            <ac:spMk id="2" creationId="{A0CA40A6-B15E-4DFB-B3B8-32891B48F64E}"/>
          </ac:spMkLst>
        </pc:spChg>
        <pc:spChg chg="mod">
          <ac:chgData name="David Hershey" userId="3b72b35f784d92a2" providerId="LiveId" clId="{2732F316-17EB-4092-BE08-D26AFB8C8E60}" dt="2018-03-19T14:31:08.209" v="8020" actId="14100"/>
          <ac:spMkLst>
            <pc:docMk/>
            <pc:sldMk cId="3678444209" sldId="297"/>
            <ac:spMk id="3" creationId="{F2B056E4-DA2A-45B4-BEF3-2A78B0EDA2CC}"/>
          </ac:spMkLst>
        </pc:spChg>
      </pc:sldChg>
      <pc:sldChg chg="modSp add">
        <pc:chgData name="David Hershey" userId="3b72b35f784d92a2" providerId="LiveId" clId="{2732F316-17EB-4092-BE08-D26AFB8C8E60}" dt="2018-03-14T14:09:19.680" v="2204" actId="20577"/>
        <pc:sldMkLst>
          <pc:docMk/>
          <pc:sldMk cId="1214277996" sldId="298"/>
        </pc:sldMkLst>
        <pc:spChg chg="mod">
          <ac:chgData name="David Hershey" userId="3b72b35f784d92a2" providerId="LiveId" clId="{2732F316-17EB-4092-BE08-D26AFB8C8E60}" dt="2018-03-14T14:07:50.985" v="1921" actId="20577"/>
          <ac:spMkLst>
            <pc:docMk/>
            <pc:sldMk cId="1214277996" sldId="298"/>
            <ac:spMk id="2" creationId="{A0CA40A6-B15E-4DFB-B3B8-32891B48F64E}"/>
          </ac:spMkLst>
        </pc:spChg>
        <pc:spChg chg="mod">
          <ac:chgData name="David Hershey" userId="3b72b35f784d92a2" providerId="LiveId" clId="{2732F316-17EB-4092-BE08-D26AFB8C8E60}" dt="2018-03-14T14:09:19.680" v="2204" actId="20577"/>
          <ac:spMkLst>
            <pc:docMk/>
            <pc:sldMk cId="1214277996" sldId="298"/>
            <ac:spMk id="3" creationId="{F2B056E4-DA2A-45B4-BEF3-2A78B0EDA2CC}"/>
          </ac:spMkLst>
        </pc:spChg>
      </pc:sldChg>
      <pc:sldChg chg="modSp">
        <pc:chgData name="David Hershey" userId="3b72b35f784d92a2" providerId="LiveId" clId="{2732F316-17EB-4092-BE08-D26AFB8C8E60}" dt="2018-03-14T14:09:48.447" v="2207" actId="113"/>
        <pc:sldMkLst>
          <pc:docMk/>
          <pc:sldMk cId="3153647272" sldId="299"/>
        </pc:sldMkLst>
        <pc:spChg chg="mod">
          <ac:chgData name="David Hershey" userId="3b72b35f784d92a2" providerId="LiveId" clId="{2732F316-17EB-4092-BE08-D26AFB8C8E60}" dt="2018-03-14T14:09:48.447" v="2207" actId="113"/>
          <ac:spMkLst>
            <pc:docMk/>
            <pc:sldMk cId="3153647272" sldId="299"/>
            <ac:spMk id="3" creationId="{9342E4EE-D409-41BA-80CD-0435F56EA4E3}"/>
          </ac:spMkLst>
        </pc:spChg>
      </pc:sldChg>
      <pc:sldChg chg="modSp add">
        <pc:chgData name="David Hershey" userId="3b72b35f784d92a2" providerId="LiveId" clId="{2732F316-17EB-4092-BE08-D26AFB8C8E60}" dt="2018-03-19T14:31:31.531" v="8025" actId="14100"/>
        <pc:sldMkLst>
          <pc:docMk/>
          <pc:sldMk cId="2681802081" sldId="300"/>
        </pc:sldMkLst>
        <pc:spChg chg="mod">
          <ac:chgData name="David Hershey" userId="3b72b35f784d92a2" providerId="LiveId" clId="{2732F316-17EB-4092-BE08-D26AFB8C8E60}" dt="2018-03-14T14:10:16.772" v="2243" actId="14100"/>
          <ac:spMkLst>
            <pc:docMk/>
            <pc:sldMk cId="2681802081" sldId="300"/>
            <ac:spMk id="2" creationId="{E80262E9-1D29-43FE-AF64-084720FA1C7B}"/>
          </ac:spMkLst>
        </pc:spChg>
        <pc:spChg chg="mod">
          <ac:chgData name="David Hershey" userId="3b72b35f784d92a2" providerId="LiveId" clId="{2732F316-17EB-4092-BE08-D26AFB8C8E60}" dt="2018-03-19T14:31:31.531" v="8025" actId="14100"/>
          <ac:spMkLst>
            <pc:docMk/>
            <pc:sldMk cId="2681802081" sldId="300"/>
            <ac:spMk id="3" creationId="{F4CA7C7C-D6D4-4EA4-8667-5EE95069FC30}"/>
          </ac:spMkLst>
        </pc:spChg>
      </pc:sldChg>
      <pc:sldChg chg="modSp add">
        <pc:chgData name="David Hershey" userId="3b72b35f784d92a2" providerId="LiveId" clId="{2732F316-17EB-4092-BE08-D26AFB8C8E60}" dt="2018-03-19T14:32:20.121" v="8052" actId="20577"/>
        <pc:sldMkLst>
          <pc:docMk/>
          <pc:sldMk cId="516233447" sldId="301"/>
        </pc:sldMkLst>
        <pc:spChg chg="mod">
          <ac:chgData name="David Hershey" userId="3b72b35f784d92a2" providerId="LiveId" clId="{2732F316-17EB-4092-BE08-D26AFB8C8E60}" dt="2018-03-19T14:32:20.121" v="8052" actId="20577"/>
          <ac:spMkLst>
            <pc:docMk/>
            <pc:sldMk cId="516233447" sldId="301"/>
            <ac:spMk id="3" creationId="{F4CA7C7C-D6D4-4EA4-8667-5EE95069FC30}"/>
          </ac:spMkLst>
        </pc:spChg>
      </pc:sldChg>
      <pc:sldChg chg="modSp add">
        <pc:chgData name="David Hershey" userId="3b72b35f784d92a2" providerId="LiveId" clId="{2732F316-17EB-4092-BE08-D26AFB8C8E60}" dt="2018-03-19T14:32:46.063" v="8058" actId="1076"/>
        <pc:sldMkLst>
          <pc:docMk/>
          <pc:sldMk cId="237846151" sldId="302"/>
        </pc:sldMkLst>
        <pc:spChg chg="mod">
          <ac:chgData name="David Hershey" userId="3b72b35f784d92a2" providerId="LiveId" clId="{2732F316-17EB-4092-BE08-D26AFB8C8E60}" dt="2018-03-14T14:15:44.773" v="2727" actId="20577"/>
          <ac:spMkLst>
            <pc:docMk/>
            <pc:sldMk cId="237846151" sldId="302"/>
            <ac:spMk id="2" creationId="{E80262E9-1D29-43FE-AF64-084720FA1C7B}"/>
          </ac:spMkLst>
        </pc:spChg>
        <pc:spChg chg="mod">
          <ac:chgData name="David Hershey" userId="3b72b35f784d92a2" providerId="LiveId" clId="{2732F316-17EB-4092-BE08-D26AFB8C8E60}" dt="2018-03-19T14:32:46.063" v="8058" actId="1076"/>
          <ac:spMkLst>
            <pc:docMk/>
            <pc:sldMk cId="237846151" sldId="302"/>
            <ac:spMk id="3" creationId="{F4CA7C7C-D6D4-4EA4-8667-5EE95069FC30}"/>
          </ac:spMkLst>
        </pc:spChg>
      </pc:sldChg>
      <pc:sldChg chg="modSp add">
        <pc:chgData name="David Hershey" userId="3b72b35f784d92a2" providerId="LiveId" clId="{2732F316-17EB-4092-BE08-D26AFB8C8E60}" dt="2018-03-19T14:32:55.073" v="8059" actId="255"/>
        <pc:sldMkLst>
          <pc:docMk/>
          <pc:sldMk cId="1989171815" sldId="303"/>
        </pc:sldMkLst>
        <pc:spChg chg="mod">
          <ac:chgData name="David Hershey" userId="3b72b35f784d92a2" providerId="LiveId" clId="{2732F316-17EB-4092-BE08-D26AFB8C8E60}" dt="2018-03-19T14:32:55.073" v="8059" actId="255"/>
          <ac:spMkLst>
            <pc:docMk/>
            <pc:sldMk cId="1989171815" sldId="303"/>
            <ac:spMk id="3" creationId="{F4CA7C7C-D6D4-4EA4-8667-5EE95069FC30}"/>
          </ac:spMkLst>
        </pc:spChg>
      </pc:sldChg>
      <pc:sldChg chg="modSp add">
        <pc:chgData name="David Hershey" userId="3b72b35f784d92a2" providerId="LiveId" clId="{2732F316-17EB-4092-BE08-D26AFB8C8E60}" dt="2018-03-14T14:26:58.917" v="3927" actId="114"/>
        <pc:sldMkLst>
          <pc:docMk/>
          <pc:sldMk cId="2948213547" sldId="304"/>
        </pc:sldMkLst>
        <pc:spChg chg="mod">
          <ac:chgData name="David Hershey" userId="3b72b35f784d92a2" providerId="LiveId" clId="{2732F316-17EB-4092-BE08-D26AFB8C8E60}" dt="2018-03-14T14:25:50.910" v="3656" actId="20577"/>
          <ac:spMkLst>
            <pc:docMk/>
            <pc:sldMk cId="2948213547" sldId="304"/>
            <ac:spMk id="2" creationId="{E80262E9-1D29-43FE-AF64-084720FA1C7B}"/>
          </ac:spMkLst>
        </pc:spChg>
        <pc:spChg chg="mod">
          <ac:chgData name="David Hershey" userId="3b72b35f784d92a2" providerId="LiveId" clId="{2732F316-17EB-4092-BE08-D26AFB8C8E60}" dt="2018-03-14T14:26:58.917" v="3927" actId="114"/>
          <ac:spMkLst>
            <pc:docMk/>
            <pc:sldMk cId="2948213547" sldId="304"/>
            <ac:spMk id="3" creationId="{F4CA7C7C-D6D4-4EA4-8667-5EE95069FC30}"/>
          </ac:spMkLst>
        </pc:spChg>
      </pc:sldChg>
      <pc:sldChg chg="modSp add">
        <pc:chgData name="David Hershey" userId="3b72b35f784d92a2" providerId="LiveId" clId="{2732F316-17EB-4092-BE08-D26AFB8C8E60}" dt="2018-03-19T14:33:16.909" v="8061" actId="14100"/>
        <pc:sldMkLst>
          <pc:docMk/>
          <pc:sldMk cId="976115367" sldId="305"/>
        </pc:sldMkLst>
        <pc:spChg chg="mod">
          <ac:chgData name="David Hershey" userId="3b72b35f784d92a2" providerId="LiveId" clId="{2732F316-17EB-4092-BE08-D26AFB8C8E60}" dt="2018-03-14T14:27:13.255" v="3961" actId="20577"/>
          <ac:spMkLst>
            <pc:docMk/>
            <pc:sldMk cId="976115367" sldId="305"/>
            <ac:spMk id="2" creationId="{E80262E9-1D29-43FE-AF64-084720FA1C7B}"/>
          </ac:spMkLst>
        </pc:spChg>
        <pc:spChg chg="mod">
          <ac:chgData name="David Hershey" userId="3b72b35f784d92a2" providerId="LiveId" clId="{2732F316-17EB-4092-BE08-D26AFB8C8E60}" dt="2018-03-19T14:33:16.909" v="8061" actId="14100"/>
          <ac:spMkLst>
            <pc:docMk/>
            <pc:sldMk cId="976115367" sldId="305"/>
            <ac:spMk id="3" creationId="{F4CA7C7C-D6D4-4EA4-8667-5EE95069FC30}"/>
          </ac:spMkLst>
        </pc:spChg>
      </pc:sldChg>
      <pc:sldChg chg="modSp add">
        <pc:chgData name="David Hershey" userId="3b72b35f784d92a2" providerId="LiveId" clId="{2732F316-17EB-4092-BE08-D26AFB8C8E60}" dt="2018-03-19T14:33:29.256" v="8062" actId="255"/>
        <pc:sldMkLst>
          <pc:docMk/>
          <pc:sldMk cId="4045111027" sldId="306"/>
        </pc:sldMkLst>
        <pc:spChg chg="mod">
          <ac:chgData name="David Hershey" userId="3b72b35f784d92a2" providerId="LiveId" clId="{2732F316-17EB-4092-BE08-D26AFB8C8E60}" dt="2018-03-19T14:33:29.256" v="8062" actId="255"/>
          <ac:spMkLst>
            <pc:docMk/>
            <pc:sldMk cId="4045111027" sldId="306"/>
            <ac:spMk id="3" creationId="{F4CA7C7C-D6D4-4EA4-8667-5EE95069FC30}"/>
          </ac:spMkLst>
        </pc:spChg>
      </pc:sldChg>
      <pc:sldChg chg="modSp">
        <pc:chgData name="David Hershey" userId="3b72b35f784d92a2" providerId="LiveId" clId="{2732F316-17EB-4092-BE08-D26AFB8C8E60}" dt="2018-03-14T14:33:50.302" v="4787" actId="113"/>
        <pc:sldMkLst>
          <pc:docMk/>
          <pc:sldMk cId="1303096450" sldId="307"/>
        </pc:sldMkLst>
        <pc:spChg chg="mod">
          <ac:chgData name="David Hershey" userId="3b72b35f784d92a2" providerId="LiveId" clId="{2732F316-17EB-4092-BE08-D26AFB8C8E60}" dt="2018-03-14T14:33:50.302" v="4787" actId="113"/>
          <ac:spMkLst>
            <pc:docMk/>
            <pc:sldMk cId="1303096450" sldId="307"/>
            <ac:spMk id="3" creationId="{9342E4EE-D409-41BA-80CD-0435F56EA4E3}"/>
          </ac:spMkLst>
        </pc:spChg>
      </pc:sldChg>
      <pc:sldChg chg="modSp add">
        <pc:chgData name="David Hershey" userId="3b72b35f784d92a2" providerId="LiveId" clId="{2732F316-17EB-4092-BE08-D26AFB8C8E60}" dt="2018-03-19T14:34:11.918" v="8143" actId="20577"/>
        <pc:sldMkLst>
          <pc:docMk/>
          <pc:sldMk cId="2765126790" sldId="308"/>
        </pc:sldMkLst>
        <pc:spChg chg="mod">
          <ac:chgData name="David Hershey" userId="3b72b35f784d92a2" providerId="LiveId" clId="{2732F316-17EB-4092-BE08-D26AFB8C8E60}" dt="2018-03-14T14:32:05.722" v="4540" actId="20577"/>
          <ac:spMkLst>
            <pc:docMk/>
            <pc:sldMk cId="2765126790" sldId="308"/>
            <ac:spMk id="2" creationId="{E80262E9-1D29-43FE-AF64-084720FA1C7B}"/>
          </ac:spMkLst>
        </pc:spChg>
        <pc:spChg chg="mod">
          <ac:chgData name="David Hershey" userId="3b72b35f784d92a2" providerId="LiveId" clId="{2732F316-17EB-4092-BE08-D26AFB8C8E60}" dt="2018-03-19T14:34:11.918" v="8143" actId="20577"/>
          <ac:spMkLst>
            <pc:docMk/>
            <pc:sldMk cId="2765126790" sldId="308"/>
            <ac:spMk id="3" creationId="{F4CA7C7C-D6D4-4EA4-8667-5EE95069FC30}"/>
          </ac:spMkLst>
        </pc:spChg>
      </pc:sldChg>
      <pc:sldChg chg="addSp modSp add">
        <pc:chgData name="David Hershey" userId="3b72b35f784d92a2" providerId="LiveId" clId="{2732F316-17EB-4092-BE08-D26AFB8C8E60}" dt="2018-03-14T14:39:15.294" v="5442" actId="20577"/>
        <pc:sldMkLst>
          <pc:docMk/>
          <pc:sldMk cId="3412533023" sldId="309"/>
        </pc:sldMkLst>
        <pc:spChg chg="mod">
          <ac:chgData name="David Hershey" userId="3b72b35f784d92a2" providerId="LiveId" clId="{2732F316-17EB-4092-BE08-D26AFB8C8E60}" dt="2018-03-14T14:39:15.294" v="5442" actId="20577"/>
          <ac:spMkLst>
            <pc:docMk/>
            <pc:sldMk cId="3412533023" sldId="309"/>
            <ac:spMk id="3" creationId="{AF5AA453-6F2B-4C0F-9931-5F644B928693}"/>
          </ac:spMkLst>
        </pc:spChg>
        <pc:picChg chg="add mod">
          <ac:chgData name="David Hershey" userId="3b72b35f784d92a2" providerId="LiveId" clId="{2732F316-17EB-4092-BE08-D26AFB8C8E60}" dt="2018-03-14T14:36:14.589" v="4991" actId="1076"/>
          <ac:picMkLst>
            <pc:docMk/>
            <pc:sldMk cId="3412533023" sldId="309"/>
            <ac:picMk id="4" creationId="{58A40D91-427D-47F1-862F-0F2775D44EDD}"/>
          </ac:picMkLst>
        </pc:picChg>
      </pc:sldChg>
      <pc:sldChg chg="addSp delSp modSp add ord">
        <pc:chgData name="David Hershey" userId="3b72b35f784d92a2" providerId="LiveId" clId="{2732F316-17EB-4092-BE08-D26AFB8C8E60}" dt="2018-03-20T20:16:15.364" v="8182" actId="114"/>
        <pc:sldMkLst>
          <pc:docMk/>
          <pc:sldMk cId="2183417675" sldId="310"/>
        </pc:sldMkLst>
        <pc:spChg chg="add del mod">
          <ac:chgData name="David Hershey" userId="3b72b35f784d92a2" providerId="LiveId" clId="{2732F316-17EB-4092-BE08-D26AFB8C8E60}" dt="2018-03-14T14:36:55.736" v="4996" actId="478"/>
          <ac:spMkLst>
            <pc:docMk/>
            <pc:sldMk cId="2183417675" sldId="310"/>
            <ac:spMk id="2" creationId="{6851F8AE-B98E-4571-9BBD-5766F11524BA}"/>
          </ac:spMkLst>
        </pc:spChg>
        <pc:spChg chg="add mod">
          <ac:chgData name="David Hershey" userId="3b72b35f784d92a2" providerId="LiveId" clId="{2732F316-17EB-4092-BE08-D26AFB8C8E60}" dt="2018-03-19T14:34:29.403" v="8144" actId="255"/>
          <ac:spMkLst>
            <pc:docMk/>
            <pc:sldMk cId="2183417675" sldId="310"/>
            <ac:spMk id="3" creationId="{21A01F7C-3C17-4D89-8A0F-129EFD6199B1}"/>
          </ac:spMkLst>
        </pc:spChg>
      </pc:sldChg>
      <pc:sldChg chg="modSp add">
        <pc:chgData name="David Hershey" userId="3b72b35f784d92a2" providerId="LiveId" clId="{2732F316-17EB-4092-BE08-D26AFB8C8E60}" dt="2018-03-19T14:34:44.978" v="8145" actId="255"/>
        <pc:sldMkLst>
          <pc:docMk/>
          <pc:sldMk cId="2008318768" sldId="311"/>
        </pc:sldMkLst>
        <pc:spChg chg="mod">
          <ac:chgData name="David Hershey" userId="3b72b35f784d92a2" providerId="LiveId" clId="{2732F316-17EB-4092-BE08-D26AFB8C8E60}" dt="2018-03-14T14:40:00.055" v="5505" actId="20577"/>
          <ac:spMkLst>
            <pc:docMk/>
            <pc:sldMk cId="2008318768" sldId="311"/>
            <ac:spMk id="2" creationId="{2628F79A-962A-4FA2-846B-38D4707B9210}"/>
          </ac:spMkLst>
        </pc:spChg>
        <pc:spChg chg="mod">
          <ac:chgData name="David Hershey" userId="3b72b35f784d92a2" providerId="LiveId" clId="{2732F316-17EB-4092-BE08-D26AFB8C8E60}" dt="2018-03-19T14:34:44.978" v="8145" actId="255"/>
          <ac:spMkLst>
            <pc:docMk/>
            <pc:sldMk cId="2008318768" sldId="311"/>
            <ac:spMk id="3" creationId="{EE845C46-B8E7-426B-AFD1-30D72B610B4A}"/>
          </ac:spMkLst>
        </pc:spChg>
      </pc:sldChg>
      <pc:sldChg chg="modSp">
        <pc:chgData name="David Hershey" userId="3b72b35f784d92a2" providerId="LiveId" clId="{2732F316-17EB-4092-BE08-D26AFB8C8E60}" dt="2018-03-14T14:59:33.956" v="6774" actId="113"/>
        <pc:sldMkLst>
          <pc:docMk/>
          <pc:sldMk cId="545668162" sldId="312"/>
        </pc:sldMkLst>
        <pc:spChg chg="mod">
          <ac:chgData name="David Hershey" userId="3b72b35f784d92a2" providerId="LiveId" clId="{2732F316-17EB-4092-BE08-D26AFB8C8E60}" dt="2018-03-14T14:59:33.956" v="6774" actId="113"/>
          <ac:spMkLst>
            <pc:docMk/>
            <pc:sldMk cId="545668162" sldId="312"/>
            <ac:spMk id="3" creationId="{9342E4EE-D409-41BA-80CD-0435F56EA4E3}"/>
          </ac:spMkLst>
        </pc:spChg>
      </pc:sldChg>
      <pc:sldChg chg="addSp delSp modSp add ord">
        <pc:chgData name="David Hershey" userId="3b72b35f784d92a2" providerId="LiveId" clId="{2732F316-17EB-4092-BE08-D26AFB8C8E60}" dt="2018-03-19T14:35:39.265" v="8172" actId="255"/>
        <pc:sldMkLst>
          <pc:docMk/>
          <pc:sldMk cId="540842704" sldId="313"/>
        </pc:sldMkLst>
        <pc:spChg chg="mod">
          <ac:chgData name="David Hershey" userId="3b72b35f784d92a2" providerId="LiveId" clId="{2732F316-17EB-4092-BE08-D26AFB8C8E60}" dt="2018-03-19T14:35:39.265" v="8172" actId="255"/>
          <ac:spMkLst>
            <pc:docMk/>
            <pc:sldMk cId="540842704" sldId="313"/>
            <ac:spMk id="3" creationId="{EE845C46-B8E7-426B-AFD1-30D72B610B4A}"/>
          </ac:spMkLst>
        </pc:spChg>
        <pc:graphicFrameChg chg="add del modGraphic">
          <ac:chgData name="David Hershey" userId="3b72b35f784d92a2" providerId="LiveId" clId="{2732F316-17EB-4092-BE08-D26AFB8C8E60}" dt="2018-03-14T14:54:43.114" v="6602" actId="27309"/>
          <ac:graphicFrameMkLst>
            <pc:docMk/>
            <pc:sldMk cId="540842704" sldId="313"/>
            <ac:graphicFrameMk id="5" creationId="{60BB42DC-F4B0-4C08-BD9F-056C370CE9EE}"/>
          </ac:graphicFrameMkLst>
        </pc:graphicFrameChg>
      </pc:sldChg>
      <pc:sldChg chg="modSp add">
        <pc:chgData name="David Hershey" userId="3b72b35f784d92a2" providerId="LiveId" clId="{2732F316-17EB-4092-BE08-D26AFB8C8E60}" dt="2018-03-14T14:54:32.678" v="6599" actId="14100"/>
        <pc:sldMkLst>
          <pc:docMk/>
          <pc:sldMk cId="767615334" sldId="314"/>
        </pc:sldMkLst>
        <pc:spChg chg="mod">
          <ac:chgData name="David Hershey" userId="3b72b35f784d92a2" providerId="LiveId" clId="{2732F316-17EB-4092-BE08-D26AFB8C8E60}" dt="2018-03-14T14:54:32.678" v="6599" actId="14100"/>
          <ac:spMkLst>
            <pc:docMk/>
            <pc:sldMk cId="767615334" sldId="314"/>
            <ac:spMk id="3" creationId="{EE845C46-B8E7-426B-AFD1-30D72B610B4A}"/>
          </ac:spMkLst>
        </pc:spChg>
      </pc:sldChg>
      <pc:sldChg chg="modSp add">
        <pc:chgData name="David Hershey" userId="3b72b35f784d92a2" providerId="LiveId" clId="{2732F316-17EB-4092-BE08-D26AFB8C8E60}" dt="2018-03-14T14:57:32.068" v="6637" actId="5793"/>
        <pc:sldMkLst>
          <pc:docMk/>
          <pc:sldMk cId="528908111" sldId="315"/>
        </pc:sldMkLst>
        <pc:spChg chg="mod">
          <ac:chgData name="David Hershey" userId="3b72b35f784d92a2" providerId="LiveId" clId="{2732F316-17EB-4092-BE08-D26AFB8C8E60}" dt="2018-03-14T14:57:32.068" v="6637" actId="5793"/>
          <ac:spMkLst>
            <pc:docMk/>
            <pc:sldMk cId="528908111" sldId="315"/>
            <ac:spMk id="2" creationId="{70566D6C-5D58-4882-A5F8-55604E3360B3}"/>
          </ac:spMkLst>
        </pc:spChg>
      </pc:sldChg>
      <pc:sldChg chg="addSp delSp modSp add">
        <pc:chgData name="David Hershey" userId="3b72b35f784d92a2" providerId="LiveId" clId="{2732F316-17EB-4092-BE08-D26AFB8C8E60}" dt="2018-03-19T14:35:50.337" v="8178" actId="20577"/>
        <pc:sldMkLst>
          <pc:docMk/>
          <pc:sldMk cId="706212356" sldId="316"/>
        </pc:sldMkLst>
        <pc:spChg chg="del">
          <ac:chgData name="David Hershey" userId="3b72b35f784d92a2" providerId="LiveId" clId="{2732F316-17EB-4092-BE08-D26AFB8C8E60}" dt="2018-03-14T14:59:56.886" v="6778" actId="20577"/>
          <ac:spMkLst>
            <pc:docMk/>
            <pc:sldMk cId="706212356" sldId="316"/>
            <ac:spMk id="2" creationId="{B34CE4EE-DE47-45F9-A163-E661359A24DE}"/>
          </ac:spMkLst>
        </pc:spChg>
        <pc:spChg chg="del">
          <ac:chgData name="David Hershey" userId="3b72b35f784d92a2" providerId="LiveId" clId="{2732F316-17EB-4092-BE08-D26AFB8C8E60}" dt="2018-03-14T14:59:56.886" v="6778" actId="20577"/>
          <ac:spMkLst>
            <pc:docMk/>
            <pc:sldMk cId="706212356" sldId="316"/>
            <ac:spMk id="3" creationId="{3B629FC7-3CC0-4C3A-A377-E4314AF6F665}"/>
          </ac:spMkLst>
        </pc:spChg>
        <pc:spChg chg="add mod">
          <ac:chgData name="David Hershey" userId="3b72b35f784d92a2" providerId="LiveId" clId="{2732F316-17EB-4092-BE08-D26AFB8C8E60}" dt="2018-03-14T15:00:06.073" v="6790" actId="1076"/>
          <ac:spMkLst>
            <pc:docMk/>
            <pc:sldMk cId="706212356" sldId="316"/>
            <ac:spMk id="4" creationId="{B8EA41A9-CEF7-4485-8723-3C03054E8BA6}"/>
          </ac:spMkLst>
        </pc:spChg>
        <pc:spChg chg="add mod">
          <ac:chgData name="David Hershey" userId="3b72b35f784d92a2" providerId="LiveId" clId="{2732F316-17EB-4092-BE08-D26AFB8C8E60}" dt="2018-03-19T14:35:50.337" v="8178" actId="20577"/>
          <ac:spMkLst>
            <pc:docMk/>
            <pc:sldMk cId="706212356" sldId="316"/>
            <ac:spMk id="5" creationId="{9D484A3B-FF97-4E2D-B4AF-955542F71151}"/>
          </ac:spMkLst>
        </pc:spChg>
      </pc:sldChg>
      <pc:sldChg chg="modSp add">
        <pc:chgData name="David Hershey" userId="3b72b35f784d92a2" providerId="LiveId" clId="{2732F316-17EB-4092-BE08-D26AFB8C8E60}" dt="2018-03-19T14:35:57.215" v="8179" actId="255"/>
        <pc:sldMkLst>
          <pc:docMk/>
          <pc:sldMk cId="2039402054" sldId="317"/>
        </pc:sldMkLst>
        <pc:spChg chg="mod">
          <ac:chgData name="David Hershey" userId="3b72b35f784d92a2" providerId="LiveId" clId="{2732F316-17EB-4092-BE08-D26AFB8C8E60}" dt="2018-03-19T14:35:57.215" v="8179" actId="255"/>
          <ac:spMkLst>
            <pc:docMk/>
            <pc:sldMk cId="2039402054" sldId="317"/>
            <ac:spMk id="5" creationId="{9D484A3B-FF97-4E2D-B4AF-955542F71151}"/>
          </ac:spMkLst>
        </pc:spChg>
      </pc:sldChg>
      <pc:sldChg chg="modSp add">
        <pc:chgData name="David Hershey" userId="3b72b35f784d92a2" providerId="LiveId" clId="{2732F316-17EB-4092-BE08-D26AFB8C8E60}" dt="2018-03-19T14:36:06.656" v="8180" actId="255"/>
        <pc:sldMkLst>
          <pc:docMk/>
          <pc:sldMk cId="1758169903" sldId="318"/>
        </pc:sldMkLst>
        <pc:spChg chg="mod">
          <ac:chgData name="David Hershey" userId="3b72b35f784d92a2" providerId="LiveId" clId="{2732F316-17EB-4092-BE08-D26AFB8C8E60}" dt="2018-03-19T14:36:06.656" v="8180" actId="255"/>
          <ac:spMkLst>
            <pc:docMk/>
            <pc:sldMk cId="1758169903" sldId="318"/>
            <ac:spMk id="5" creationId="{9D484A3B-FF97-4E2D-B4AF-955542F71151}"/>
          </ac:spMkLst>
        </pc:spChg>
      </pc:sldChg>
      <pc:sldChg chg="modSp add">
        <pc:chgData name="David Hershey" userId="3b72b35f784d92a2" providerId="LiveId" clId="{2732F316-17EB-4092-BE08-D26AFB8C8E60}" dt="2018-03-20T20:17:28.416" v="8290" actId="20577"/>
        <pc:sldMkLst>
          <pc:docMk/>
          <pc:sldMk cId="898379828" sldId="319"/>
        </pc:sldMkLst>
        <pc:spChg chg="mod">
          <ac:chgData name="David Hershey" userId="3b72b35f784d92a2" providerId="LiveId" clId="{2732F316-17EB-4092-BE08-D26AFB8C8E60}" dt="2018-03-20T20:17:28.416" v="8290" actId="20577"/>
          <ac:spMkLst>
            <pc:docMk/>
            <pc:sldMk cId="898379828" sldId="319"/>
            <ac:spMk id="3" creationId="{AF5AA453-6F2B-4C0F-9931-5F644B928693}"/>
          </ac:spMkLst>
        </pc:spChg>
      </pc:sldChg>
      <pc:sldChg chg="modSp add">
        <pc:chgData name="David Hershey" userId="3b72b35f784d92a2" providerId="LiveId" clId="{2732F316-17EB-4092-BE08-D26AFB8C8E60}" dt="2018-03-20T20:19:21.629" v="8652" actId="114"/>
        <pc:sldMkLst>
          <pc:docMk/>
          <pc:sldMk cId="3914690765" sldId="320"/>
        </pc:sldMkLst>
        <pc:spChg chg="mod">
          <ac:chgData name="David Hershey" userId="3b72b35f784d92a2" providerId="LiveId" clId="{2732F316-17EB-4092-BE08-D26AFB8C8E60}" dt="2018-03-20T20:19:21.629" v="8652" actId="114"/>
          <ac:spMkLst>
            <pc:docMk/>
            <pc:sldMk cId="3914690765" sldId="320"/>
            <ac:spMk id="3" creationId="{EE845C46-B8E7-426B-AFD1-30D72B610B4A}"/>
          </ac:spMkLst>
        </pc:spChg>
      </pc:sldChg>
      <pc:sldChg chg="del">
        <pc:chgData name="David Hershey" userId="3b72b35f784d92a2" providerId="LiveId" clId="{2732F316-17EB-4092-BE08-D26AFB8C8E60}" dt="2018-03-21T13:55:41.831" v="8653" actId="2696"/>
        <pc:sldMkLst>
          <pc:docMk/>
          <pc:sldMk cId="2905197990" sldId="322"/>
        </pc:sldMkLst>
      </pc:sldChg>
      <pc:sldChg chg="modSp">
        <pc:chgData name="David Hershey" userId="3b72b35f784d92a2" providerId="LiveId" clId="{2732F316-17EB-4092-BE08-D26AFB8C8E60}" dt="2018-03-21T13:56:12.003" v="8707" actId="20577"/>
        <pc:sldMkLst>
          <pc:docMk/>
          <pc:sldMk cId="3724079087" sldId="323"/>
        </pc:sldMkLst>
        <pc:spChg chg="mod">
          <ac:chgData name="David Hershey" userId="3b72b35f784d92a2" providerId="LiveId" clId="{2732F316-17EB-4092-BE08-D26AFB8C8E60}" dt="2018-03-21T13:56:12.003" v="8707" actId="20577"/>
          <ac:spMkLst>
            <pc:docMk/>
            <pc:sldMk cId="3724079087" sldId="323"/>
            <ac:spMk id="3" creationId="{DCF7E92B-1028-42B1-BD49-18D790946A05}"/>
          </ac:spMkLst>
        </pc:spChg>
      </pc:sldChg>
      <pc:sldChg chg="del">
        <pc:chgData name="David Hershey" userId="3b72b35f784d92a2" providerId="LiveId" clId="{2732F316-17EB-4092-BE08-D26AFB8C8E60}" dt="2018-03-21T13:55:46.159" v="8654" actId="2696"/>
        <pc:sldMkLst>
          <pc:docMk/>
          <pc:sldMk cId="4240727526" sldId="324"/>
        </pc:sldMkLst>
      </pc:sldChg>
      <pc:sldChg chg="del">
        <pc:chgData name="David Hershey" userId="3b72b35f784d92a2" providerId="LiveId" clId="{2732F316-17EB-4092-BE08-D26AFB8C8E60}" dt="2018-03-21T13:55:47.925" v="8655" actId="2696"/>
        <pc:sldMkLst>
          <pc:docMk/>
          <pc:sldMk cId="3962033397" sldId="325"/>
        </pc:sldMkLst>
      </pc:sldChg>
      <pc:sldChg chg="del">
        <pc:chgData name="David Hershey" userId="3b72b35f784d92a2" providerId="LiveId" clId="{2732F316-17EB-4092-BE08-D26AFB8C8E60}" dt="2018-03-21T13:55:49.284" v="8656" actId="2696"/>
        <pc:sldMkLst>
          <pc:docMk/>
          <pc:sldMk cId="3612213492" sldId="326"/>
        </pc:sldMkLst>
      </pc:sldChg>
      <pc:sldChg chg="del">
        <pc:chgData name="David Hershey" userId="3b72b35f784d92a2" providerId="LiveId" clId="{2732F316-17EB-4092-BE08-D26AFB8C8E60}" dt="2018-03-21T13:55:50.831" v="8657" actId="2696"/>
        <pc:sldMkLst>
          <pc:docMk/>
          <pc:sldMk cId="2122932964"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036516-AD93-4194-9718-AE660A8ED438}"/>
              </a:ext>
            </a:extLst>
          </p:cNvPr>
          <p:cNvSpPr txBox="1">
            <a:spLocks noGrp="1"/>
          </p:cNvSpPr>
          <p:nvPr>
            <p:ph type="hdr" sz="quarter"/>
          </p:nvPr>
        </p:nvSpPr>
        <p:spPr>
          <a:xfrm>
            <a:off x="0" y="0"/>
            <a:ext cx="3372840" cy="502560"/>
          </a:xfrm>
          <a:prstGeom prst="rect">
            <a:avLst/>
          </a:prstGeom>
          <a:noFill/>
          <a:ln>
            <a:noFill/>
          </a:ln>
        </p:spPr>
        <p:txBody>
          <a:bodyPr vert="horz" lIns="90000" tIns="45000" rIns="90000" bIns="4500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Tahoma" pitchFamily="2"/>
            </a:endParaRPr>
          </a:p>
        </p:txBody>
      </p:sp>
      <p:sp>
        <p:nvSpPr>
          <p:cNvPr id="3" name="Date Placeholder 2">
            <a:extLst>
              <a:ext uri="{FF2B5EF4-FFF2-40B4-BE49-F238E27FC236}">
                <a16:creationId xmlns:a16="http://schemas.microsoft.com/office/drawing/2014/main" id="{FC22B433-58E0-4DBF-BBBA-FA733D566F6D}"/>
              </a:ext>
            </a:extLst>
          </p:cNvPr>
          <p:cNvSpPr txBox="1">
            <a:spLocks noGrp="1"/>
          </p:cNvSpPr>
          <p:nvPr>
            <p:ph type="dt" sz="quarter" idx="1"/>
          </p:nvPr>
        </p:nvSpPr>
        <p:spPr>
          <a:xfrm>
            <a:off x="4399200" y="0"/>
            <a:ext cx="3372840" cy="502560"/>
          </a:xfrm>
          <a:prstGeom prst="rect">
            <a:avLst/>
          </a:prstGeom>
          <a:noFill/>
          <a:ln>
            <a:noFill/>
          </a:ln>
        </p:spPr>
        <p:txBody>
          <a:bodyPr vert="horz" lIns="90000" tIns="45000" rIns="90000" bIns="4500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Tahoma" pitchFamily="2"/>
            </a:endParaRPr>
          </a:p>
        </p:txBody>
      </p:sp>
      <p:sp>
        <p:nvSpPr>
          <p:cNvPr id="4" name="Footer Placeholder 3">
            <a:extLst>
              <a:ext uri="{FF2B5EF4-FFF2-40B4-BE49-F238E27FC236}">
                <a16:creationId xmlns:a16="http://schemas.microsoft.com/office/drawing/2014/main" id="{0A473DFA-A620-43AE-B45A-DB131840375F}"/>
              </a:ext>
            </a:extLst>
          </p:cNvPr>
          <p:cNvSpPr txBox="1">
            <a:spLocks noGrp="1"/>
          </p:cNvSpPr>
          <p:nvPr>
            <p:ph type="ftr" sz="quarter" idx="2"/>
          </p:nvPr>
        </p:nvSpPr>
        <p:spPr>
          <a:xfrm>
            <a:off x="0" y="9555480"/>
            <a:ext cx="3372840" cy="502560"/>
          </a:xfrm>
          <a:prstGeom prst="rect">
            <a:avLst/>
          </a:prstGeom>
          <a:noFill/>
          <a:ln>
            <a:noFill/>
          </a:ln>
        </p:spPr>
        <p:txBody>
          <a:bodyPr vert="horz" lIns="90000" tIns="45000" rIns="90000" bIns="45000" anchor="b"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Arial Unicode MS" pitchFamily="2"/>
              <a:cs typeface="Tahoma" pitchFamily="2"/>
            </a:endParaRPr>
          </a:p>
        </p:txBody>
      </p:sp>
      <p:sp>
        <p:nvSpPr>
          <p:cNvPr id="5" name="Slide Number Placeholder 4">
            <a:extLst>
              <a:ext uri="{FF2B5EF4-FFF2-40B4-BE49-F238E27FC236}">
                <a16:creationId xmlns:a16="http://schemas.microsoft.com/office/drawing/2014/main" id="{3EA55A3C-1C1D-49DD-91C1-68D764A85814}"/>
              </a:ext>
            </a:extLst>
          </p:cNvPr>
          <p:cNvSpPr txBox="1">
            <a:spLocks noGrp="1"/>
          </p:cNvSpPr>
          <p:nvPr>
            <p:ph type="sldNum" sz="quarter" idx="3"/>
          </p:nvPr>
        </p:nvSpPr>
        <p:spPr>
          <a:xfrm>
            <a:off x="4399200" y="9555480"/>
            <a:ext cx="3372840" cy="502560"/>
          </a:xfrm>
          <a:prstGeom prst="rect">
            <a:avLst/>
          </a:prstGeom>
          <a:noFill/>
          <a:ln>
            <a:noFill/>
          </a:ln>
        </p:spPr>
        <p:txBody>
          <a:bodyPr vert="horz" lIns="90000" tIns="45000" rIns="90000" bIns="45000" anchor="b" compatLnSpc="0">
            <a:noAutofit/>
          </a:bodyPr>
          <a:lstStyle/>
          <a:p>
            <a:pPr marL="0" marR="0" lvl="0" indent="0" algn="r" rtl="0" hangingPunct="0">
              <a:lnSpc>
                <a:spcPct val="100000"/>
              </a:lnSpc>
              <a:spcBef>
                <a:spcPts val="0"/>
              </a:spcBef>
              <a:spcAft>
                <a:spcPts val="0"/>
              </a:spcAft>
              <a:buNone/>
              <a:tabLst/>
              <a:defRPr sz="1400"/>
            </a:pPr>
            <a:fld id="{AFFDB2E1-A34B-4DE9-AD44-D22212DCCF0E}" type="slidenum">
              <a:t>‹#›</a:t>
            </a:fld>
            <a:endParaRPr lang="en-US" sz="1400" b="0" i="0" u="none" strike="noStrike" kern="1200">
              <a:ln>
                <a:noFill/>
              </a:ln>
              <a:latin typeface="Arial" pitchFamily="18"/>
              <a:ea typeface="Arial Unicode MS" pitchFamily="2"/>
              <a:cs typeface="Tahoma" pitchFamily="2"/>
            </a:endParaRPr>
          </a:p>
        </p:txBody>
      </p:sp>
    </p:spTree>
    <p:extLst>
      <p:ext uri="{BB962C8B-B14F-4D97-AF65-F5344CB8AC3E}">
        <p14:creationId xmlns:p14="http://schemas.microsoft.com/office/powerpoint/2010/main" val="353762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D4F36-8B21-4E12-83F3-12F5E41AE11E}"/>
              </a:ext>
            </a:extLst>
          </p:cNvPr>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a:extLst>
              <a:ext uri="{FF2B5EF4-FFF2-40B4-BE49-F238E27FC236}">
                <a16:creationId xmlns:a16="http://schemas.microsoft.com/office/drawing/2014/main" id="{12B20A32-8ACD-4858-87B7-501F00CE676F}"/>
              </a:ext>
            </a:extLst>
          </p:cNvPr>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82D35281-DAF7-4707-B1E0-6B9A448C2151}"/>
              </a:ext>
            </a:extLst>
          </p:cNvPr>
          <p:cNvSpPr txBox="1">
            <a:spLocks noGrp="1"/>
          </p:cNvSpPr>
          <p:nvPr>
            <p:ph type="hdr" sz="quarter"/>
          </p:nvPr>
        </p:nvSpPr>
        <p:spPr>
          <a:xfrm>
            <a:off x="0" y="0"/>
            <a:ext cx="3372840" cy="502560"/>
          </a:xfrm>
          <a:prstGeom prst="rect">
            <a:avLst/>
          </a:prstGeom>
          <a:noFill/>
          <a:ln>
            <a:noFill/>
          </a:ln>
        </p:spPr>
        <p:txBody>
          <a:bodyPr lIns="0" tIns="0" rIns="0" bIns="0">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3215F10E-D1D5-4581-B2E8-EF69A7C7CB5A}"/>
              </a:ext>
            </a:extLst>
          </p:cNvPr>
          <p:cNvSpPr txBox="1">
            <a:spLocks noGrp="1"/>
          </p:cNvSpPr>
          <p:nvPr>
            <p:ph type="dt" idx="1"/>
          </p:nvPr>
        </p:nvSpPr>
        <p:spPr>
          <a:xfrm>
            <a:off x="4399200" y="0"/>
            <a:ext cx="3372840" cy="502560"/>
          </a:xfrm>
          <a:prstGeom prst="rect">
            <a:avLst/>
          </a:prstGeom>
          <a:noFill/>
          <a:ln>
            <a:noFill/>
          </a:ln>
        </p:spPr>
        <p:txBody>
          <a:bodyPr lIns="0" tIns="0" rIns="0" bIns="0">
            <a:noAutofit/>
          </a:bodyPr>
          <a:lstStyle>
            <a:lvl1pPr lvl="0" algn="r"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8020CD31-ADC6-403C-A2B8-DD53AC143EE3}"/>
              </a:ext>
            </a:extLst>
          </p:cNvPr>
          <p:cNvSpPr txBox="1">
            <a:spLocks noGrp="1"/>
          </p:cNvSpPr>
          <p:nvPr>
            <p:ph type="ftr" sz="quarter" idx="4"/>
          </p:nvPr>
        </p:nvSpPr>
        <p:spPr>
          <a:xfrm>
            <a:off x="0" y="9555480"/>
            <a:ext cx="3372840" cy="502560"/>
          </a:xfrm>
          <a:prstGeom prst="rect">
            <a:avLst/>
          </a:prstGeom>
          <a:noFill/>
          <a:ln>
            <a:noFill/>
          </a:ln>
        </p:spPr>
        <p:txBody>
          <a:bodyPr lIns="0" tIns="0" rIns="0" bIns="0" anchor="b">
            <a:noAutofit/>
          </a:bodyPr>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B8A94827-76B1-46DB-BC9B-73AAEB9FFB1D}"/>
              </a:ext>
            </a:extLst>
          </p:cNvPr>
          <p:cNvSpPr txBox="1">
            <a:spLocks noGrp="1"/>
          </p:cNvSpPr>
          <p:nvPr>
            <p:ph type="sldNum" sz="quarter" idx="5"/>
          </p:nvPr>
        </p:nvSpPr>
        <p:spPr>
          <a:xfrm>
            <a:off x="4399200" y="9555480"/>
            <a:ext cx="3372840" cy="502560"/>
          </a:xfrm>
          <a:prstGeom prst="rect">
            <a:avLst/>
          </a:prstGeom>
          <a:noFill/>
          <a:ln>
            <a:noFill/>
          </a:ln>
        </p:spPr>
        <p:txBody>
          <a:bodyPr lIns="0" tIns="0" rIns="0" bIns="0" anchor="b">
            <a:noAutofit/>
          </a:bodyPr>
          <a:lstStyle>
            <a:lvl1pPr lvl="0" algn="r" rtl="0" hangingPunct="0">
              <a:buNone/>
              <a:tabLst/>
              <a:defRPr lang="en-US" sz="1400" kern="1200">
                <a:latin typeface="Times New Roman" pitchFamily="18"/>
                <a:ea typeface="Arial Unicode MS" pitchFamily="2"/>
                <a:cs typeface="Tahoma" pitchFamily="2"/>
              </a:defRPr>
            </a:lvl1pPr>
          </a:lstStyle>
          <a:p>
            <a:pPr lvl="0"/>
            <a:fld id="{2FC2726F-6D1F-4984-958C-DD6427EF0BF9}" type="slidenum">
              <a:t>‹#›</a:t>
            </a:fld>
            <a:endParaRPr lang="en-US"/>
          </a:p>
        </p:txBody>
      </p:sp>
    </p:spTree>
    <p:extLst>
      <p:ext uri="{BB962C8B-B14F-4D97-AF65-F5344CB8AC3E}">
        <p14:creationId xmlns:p14="http://schemas.microsoft.com/office/powerpoint/2010/main" val="2166184915"/>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DB2CFDD-3D0B-4669-B376-028E9E688946}"/>
              </a:ext>
            </a:extLst>
          </p:cNvPr>
          <p:cNvSpPr txBox="1">
            <a:spLocks noGrp="1"/>
          </p:cNvSpPr>
          <p:nvPr>
            <p:ph type="sldNum" sz="quarter" idx="5"/>
          </p:nvPr>
        </p:nvSpPr>
        <p:spPr>
          <a:ln/>
        </p:spPr>
        <p:txBody>
          <a:bodyPr lIns="0" tIns="0" rIns="0" bIns="0" anchor="b">
            <a:noAutofit/>
          </a:bodyPr>
          <a:lstStyle/>
          <a:p>
            <a:pPr lvl="0"/>
            <a:fld id="{00848D0D-B5EA-470A-BC8F-776F042503A7}" type="slidenum">
              <a:t>8</a:t>
            </a:fld>
            <a:endParaRPr lang="en-US"/>
          </a:p>
        </p:txBody>
      </p:sp>
      <p:sp>
        <p:nvSpPr>
          <p:cNvPr id="2" name="Slide Image Placeholder 1">
            <a:extLst>
              <a:ext uri="{FF2B5EF4-FFF2-40B4-BE49-F238E27FC236}">
                <a16:creationId xmlns:a16="http://schemas.microsoft.com/office/drawing/2014/main" id="{791A2FE1-378B-4865-BF2A-812612EF27A0}"/>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D97865B-EDF0-4042-A187-C0866AD5CEB4}"/>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8C459A-9141-414E-AB7A-BAF5FE536097}"/>
              </a:ext>
            </a:extLst>
          </p:cNvPr>
          <p:cNvSpPr txBox="1">
            <a:spLocks noGrp="1"/>
          </p:cNvSpPr>
          <p:nvPr>
            <p:ph type="sldNum" sz="quarter" idx="5"/>
          </p:nvPr>
        </p:nvSpPr>
        <p:spPr>
          <a:ln/>
        </p:spPr>
        <p:txBody>
          <a:bodyPr lIns="0" tIns="0" rIns="0" bIns="0" anchor="b">
            <a:noAutofit/>
          </a:bodyPr>
          <a:lstStyle/>
          <a:p>
            <a:pPr lvl="0"/>
            <a:fld id="{57A7EE73-BDD6-4FC4-9389-562F56BF1FEB}" type="slidenum">
              <a:t>37</a:t>
            </a:fld>
            <a:endParaRPr lang="en-US"/>
          </a:p>
        </p:txBody>
      </p:sp>
      <p:sp>
        <p:nvSpPr>
          <p:cNvPr id="2" name="Slide Image Placeholder 1">
            <a:extLst>
              <a:ext uri="{FF2B5EF4-FFF2-40B4-BE49-F238E27FC236}">
                <a16:creationId xmlns:a16="http://schemas.microsoft.com/office/drawing/2014/main" id="{0759D61C-1309-478E-8A89-566BB15477D7}"/>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239E4E3-F3F7-4EA6-B368-EF217534DC0B}"/>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746044-5B03-4D9A-A4FD-85AD98F343E0}"/>
              </a:ext>
            </a:extLst>
          </p:cNvPr>
          <p:cNvSpPr txBox="1">
            <a:spLocks noGrp="1"/>
          </p:cNvSpPr>
          <p:nvPr>
            <p:ph type="sldNum" sz="quarter" idx="5"/>
          </p:nvPr>
        </p:nvSpPr>
        <p:spPr>
          <a:ln/>
        </p:spPr>
        <p:txBody>
          <a:bodyPr lIns="0" tIns="0" rIns="0" bIns="0" anchor="b">
            <a:noAutofit/>
          </a:bodyPr>
          <a:lstStyle/>
          <a:p>
            <a:pPr lvl="0"/>
            <a:fld id="{96A96DB7-9DBE-4652-AE72-972BD156A6CD}" type="slidenum">
              <a:t>38</a:t>
            </a:fld>
            <a:endParaRPr lang="en-US"/>
          </a:p>
        </p:txBody>
      </p:sp>
      <p:sp>
        <p:nvSpPr>
          <p:cNvPr id="2" name="Slide Image Placeholder 1">
            <a:extLst>
              <a:ext uri="{FF2B5EF4-FFF2-40B4-BE49-F238E27FC236}">
                <a16:creationId xmlns:a16="http://schemas.microsoft.com/office/drawing/2014/main" id="{B0DDCB1D-8E17-464B-A186-741DE434FFD6}"/>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63D329B-0B75-4A84-A431-3DF37F20BF08}"/>
              </a:ext>
            </a:extLst>
          </p:cNvPr>
          <p:cNvSpPr txBox="1">
            <a:spLocks noGrp="1"/>
          </p:cNvSpPr>
          <p:nvPr>
            <p:ph type="body" sz="quarter" idx="1"/>
          </p:nvPr>
        </p:nvSpPr>
        <p:spPr>
          <a:xfrm>
            <a:off x="777239" y="4777560"/>
            <a:ext cx="6217560" cy="4526280"/>
          </a:xfrm>
        </p:spPr>
        <p:txBody>
          <a:bodyPr>
            <a:spAutoFit/>
          </a:bodyPr>
          <a:lstStyle/>
          <a:p>
            <a:endParaRPr lang="en-US"/>
          </a:p>
        </p:txBody>
      </p:sp>
    </p:spTree>
    <p:extLst>
      <p:ext uri="{BB962C8B-B14F-4D97-AF65-F5344CB8AC3E}">
        <p14:creationId xmlns:p14="http://schemas.microsoft.com/office/powerpoint/2010/main" val="91816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746044-5B03-4D9A-A4FD-85AD98F343E0}"/>
              </a:ext>
            </a:extLst>
          </p:cNvPr>
          <p:cNvSpPr txBox="1">
            <a:spLocks noGrp="1"/>
          </p:cNvSpPr>
          <p:nvPr>
            <p:ph type="sldNum" sz="quarter" idx="5"/>
          </p:nvPr>
        </p:nvSpPr>
        <p:spPr>
          <a:ln/>
        </p:spPr>
        <p:txBody>
          <a:bodyPr lIns="0" tIns="0" rIns="0" bIns="0" anchor="b">
            <a:noAutofit/>
          </a:bodyPr>
          <a:lstStyle/>
          <a:p>
            <a:pPr lvl="0"/>
            <a:fld id="{96A96DB7-9DBE-4652-AE72-972BD156A6CD}" type="slidenum">
              <a:t>39</a:t>
            </a:fld>
            <a:endParaRPr lang="en-US"/>
          </a:p>
        </p:txBody>
      </p:sp>
      <p:sp>
        <p:nvSpPr>
          <p:cNvPr id="2" name="Slide Image Placeholder 1">
            <a:extLst>
              <a:ext uri="{FF2B5EF4-FFF2-40B4-BE49-F238E27FC236}">
                <a16:creationId xmlns:a16="http://schemas.microsoft.com/office/drawing/2014/main" id="{B0DDCB1D-8E17-464B-A186-741DE434FFD6}"/>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63D329B-0B75-4A84-A431-3DF37F20BF08}"/>
              </a:ext>
            </a:extLst>
          </p:cNvPr>
          <p:cNvSpPr txBox="1">
            <a:spLocks noGrp="1"/>
          </p:cNvSpPr>
          <p:nvPr>
            <p:ph type="body" sz="quarter" idx="1"/>
          </p:nvPr>
        </p:nvSpPr>
        <p:spPr>
          <a:xfrm>
            <a:off x="777239" y="4777560"/>
            <a:ext cx="6217560" cy="4526280"/>
          </a:xfrm>
        </p:spPr>
        <p:txBody>
          <a:bodyPr>
            <a:spAutoFit/>
          </a:bodyPr>
          <a:lstStyle/>
          <a:p>
            <a:endParaRPr lang="en-US"/>
          </a:p>
        </p:txBody>
      </p:sp>
    </p:spTree>
    <p:extLst>
      <p:ext uri="{BB962C8B-B14F-4D97-AF65-F5344CB8AC3E}">
        <p14:creationId xmlns:p14="http://schemas.microsoft.com/office/powerpoint/2010/main" val="222902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F117029-50A0-42A1-B959-DEB61F151219}"/>
              </a:ext>
            </a:extLst>
          </p:cNvPr>
          <p:cNvSpPr txBox="1">
            <a:spLocks noGrp="1"/>
          </p:cNvSpPr>
          <p:nvPr>
            <p:ph type="sldNum" sz="quarter" idx="5"/>
          </p:nvPr>
        </p:nvSpPr>
        <p:spPr>
          <a:ln/>
        </p:spPr>
        <p:txBody>
          <a:bodyPr lIns="0" tIns="0" rIns="0" bIns="0" anchor="b">
            <a:noAutofit/>
          </a:bodyPr>
          <a:lstStyle/>
          <a:p>
            <a:pPr lvl="0"/>
            <a:fld id="{E77F5EA2-5C5C-409C-BF6D-673F9711EA2A}" type="slidenum">
              <a:t>40</a:t>
            </a:fld>
            <a:endParaRPr lang="en-US"/>
          </a:p>
        </p:txBody>
      </p:sp>
      <p:sp>
        <p:nvSpPr>
          <p:cNvPr id="2" name="Slide Image Placeholder 1">
            <a:extLst>
              <a:ext uri="{FF2B5EF4-FFF2-40B4-BE49-F238E27FC236}">
                <a16:creationId xmlns:a16="http://schemas.microsoft.com/office/drawing/2014/main" id="{CA29BFD8-A548-4F0A-969D-406AAB023F13}"/>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F67D697B-8BCB-4CC4-BCF5-549DDD68E81C}"/>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DF18E2-3C06-4924-BA83-A40D86974900}"/>
              </a:ext>
            </a:extLst>
          </p:cNvPr>
          <p:cNvSpPr txBox="1">
            <a:spLocks noGrp="1"/>
          </p:cNvSpPr>
          <p:nvPr>
            <p:ph type="sldNum" sz="quarter" idx="5"/>
          </p:nvPr>
        </p:nvSpPr>
        <p:spPr>
          <a:ln/>
        </p:spPr>
        <p:txBody>
          <a:bodyPr lIns="0" tIns="0" rIns="0" bIns="0" anchor="b">
            <a:noAutofit/>
          </a:bodyPr>
          <a:lstStyle/>
          <a:p>
            <a:pPr lvl="0"/>
            <a:fld id="{C24347C8-C83D-4F89-8929-6D6EF12919AE}" type="slidenum">
              <a:t>44</a:t>
            </a:fld>
            <a:endParaRPr lang="en-US"/>
          </a:p>
        </p:txBody>
      </p:sp>
      <p:sp>
        <p:nvSpPr>
          <p:cNvPr id="2" name="Slide Image Placeholder 1">
            <a:extLst>
              <a:ext uri="{FF2B5EF4-FFF2-40B4-BE49-F238E27FC236}">
                <a16:creationId xmlns:a16="http://schemas.microsoft.com/office/drawing/2014/main" id="{054B6A74-7EF4-4AA0-88BD-F53494EB3EF9}"/>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C892898-52D1-463E-A27F-1A1953ACA691}"/>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5DF18E2-3C06-4924-BA83-A40D86974900}"/>
              </a:ext>
            </a:extLst>
          </p:cNvPr>
          <p:cNvSpPr txBox="1">
            <a:spLocks noGrp="1"/>
          </p:cNvSpPr>
          <p:nvPr>
            <p:ph type="sldNum" sz="quarter" idx="5"/>
          </p:nvPr>
        </p:nvSpPr>
        <p:spPr>
          <a:ln/>
        </p:spPr>
        <p:txBody>
          <a:bodyPr lIns="0" tIns="0" rIns="0" bIns="0" anchor="b">
            <a:noAutofit/>
          </a:bodyPr>
          <a:lstStyle/>
          <a:p>
            <a:pPr lvl="0"/>
            <a:fld id="{C24347C8-C83D-4F89-8929-6D6EF12919AE}" type="slidenum">
              <a:t>45</a:t>
            </a:fld>
            <a:endParaRPr lang="en-US"/>
          </a:p>
        </p:txBody>
      </p:sp>
      <p:sp>
        <p:nvSpPr>
          <p:cNvPr id="2" name="Slide Image Placeholder 1">
            <a:extLst>
              <a:ext uri="{FF2B5EF4-FFF2-40B4-BE49-F238E27FC236}">
                <a16:creationId xmlns:a16="http://schemas.microsoft.com/office/drawing/2014/main" id="{054B6A74-7EF4-4AA0-88BD-F53494EB3EF9}"/>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C892898-52D1-463E-A27F-1A1953ACA691}"/>
              </a:ext>
            </a:extLst>
          </p:cNvPr>
          <p:cNvSpPr txBox="1">
            <a:spLocks noGrp="1"/>
          </p:cNvSpPr>
          <p:nvPr>
            <p:ph type="body" sz="quarter" idx="1"/>
          </p:nvPr>
        </p:nvSpPr>
        <p:spPr>
          <a:xfrm>
            <a:off x="777239" y="4777560"/>
            <a:ext cx="6217560" cy="4526280"/>
          </a:xfrm>
        </p:spPr>
        <p:txBody>
          <a:bodyPr>
            <a:spAutoFit/>
          </a:bodyPr>
          <a:lstStyle/>
          <a:p>
            <a:endParaRPr lang="en-US"/>
          </a:p>
        </p:txBody>
      </p:sp>
    </p:spTree>
    <p:extLst>
      <p:ext uri="{BB962C8B-B14F-4D97-AF65-F5344CB8AC3E}">
        <p14:creationId xmlns:p14="http://schemas.microsoft.com/office/powerpoint/2010/main" val="241971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8C9DDD8-59F9-4D51-BD75-818D27B0CF14}"/>
              </a:ext>
            </a:extLst>
          </p:cNvPr>
          <p:cNvSpPr txBox="1">
            <a:spLocks noGrp="1"/>
          </p:cNvSpPr>
          <p:nvPr>
            <p:ph type="sldNum" sz="quarter" idx="5"/>
          </p:nvPr>
        </p:nvSpPr>
        <p:spPr>
          <a:ln/>
        </p:spPr>
        <p:txBody>
          <a:bodyPr lIns="0" tIns="0" rIns="0" bIns="0" anchor="b">
            <a:noAutofit/>
          </a:bodyPr>
          <a:lstStyle/>
          <a:p>
            <a:pPr lvl="0"/>
            <a:fld id="{C61EAB45-360C-4B69-B752-20505C054F87}" type="slidenum">
              <a:t>46</a:t>
            </a:fld>
            <a:endParaRPr lang="en-US"/>
          </a:p>
        </p:txBody>
      </p:sp>
      <p:sp>
        <p:nvSpPr>
          <p:cNvPr id="2" name="Slide Image Placeholder 1">
            <a:extLst>
              <a:ext uri="{FF2B5EF4-FFF2-40B4-BE49-F238E27FC236}">
                <a16:creationId xmlns:a16="http://schemas.microsoft.com/office/drawing/2014/main" id="{2E37F277-0A48-4018-8D3A-A41E152840B8}"/>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DAEC284-32CA-46BE-B80E-C56516703B9B}"/>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08F893E-0855-47D1-A4AF-2D3425C40E29}"/>
              </a:ext>
            </a:extLst>
          </p:cNvPr>
          <p:cNvSpPr txBox="1">
            <a:spLocks noGrp="1"/>
          </p:cNvSpPr>
          <p:nvPr>
            <p:ph type="sldNum" sz="quarter" idx="5"/>
          </p:nvPr>
        </p:nvSpPr>
        <p:spPr>
          <a:ln/>
        </p:spPr>
        <p:txBody>
          <a:bodyPr lIns="0" tIns="0" rIns="0" bIns="0" anchor="b">
            <a:noAutofit/>
          </a:bodyPr>
          <a:lstStyle/>
          <a:p>
            <a:pPr lvl="0"/>
            <a:fld id="{188518B6-F045-432C-968A-1860D8176373}" type="slidenum">
              <a:t>47</a:t>
            </a:fld>
            <a:endParaRPr lang="en-US"/>
          </a:p>
        </p:txBody>
      </p:sp>
      <p:sp>
        <p:nvSpPr>
          <p:cNvPr id="2" name="Slide Image Placeholder 1">
            <a:extLst>
              <a:ext uri="{FF2B5EF4-FFF2-40B4-BE49-F238E27FC236}">
                <a16:creationId xmlns:a16="http://schemas.microsoft.com/office/drawing/2014/main" id="{9DA37397-5650-42E3-960E-664A3AA0B9DE}"/>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CEB221D-2CB9-46C2-8A5A-97025F78595D}"/>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3B4974A-C398-4E3B-BE45-27D69657F8BF}"/>
              </a:ext>
            </a:extLst>
          </p:cNvPr>
          <p:cNvSpPr txBox="1">
            <a:spLocks noGrp="1"/>
          </p:cNvSpPr>
          <p:nvPr>
            <p:ph type="sldNum" sz="quarter" idx="5"/>
          </p:nvPr>
        </p:nvSpPr>
        <p:spPr>
          <a:ln/>
        </p:spPr>
        <p:txBody>
          <a:bodyPr lIns="0" tIns="0" rIns="0" bIns="0" anchor="b">
            <a:noAutofit/>
          </a:bodyPr>
          <a:lstStyle/>
          <a:p>
            <a:pPr lvl="0"/>
            <a:fld id="{282701C8-2968-4FEB-99E1-EF956871E62B}" type="slidenum">
              <a:t>48</a:t>
            </a:fld>
            <a:endParaRPr lang="en-US"/>
          </a:p>
        </p:txBody>
      </p:sp>
      <p:sp>
        <p:nvSpPr>
          <p:cNvPr id="2" name="Slide Image Placeholder 1">
            <a:extLst>
              <a:ext uri="{FF2B5EF4-FFF2-40B4-BE49-F238E27FC236}">
                <a16:creationId xmlns:a16="http://schemas.microsoft.com/office/drawing/2014/main" id="{AFE941F1-AF35-4A25-A6AC-F34519494226}"/>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1F1F6CC-5DF6-4E3D-8880-E6004E499F08}"/>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D82E6A3-F190-413E-8E15-47628537A8A0}"/>
              </a:ext>
            </a:extLst>
          </p:cNvPr>
          <p:cNvSpPr txBox="1">
            <a:spLocks noGrp="1"/>
          </p:cNvSpPr>
          <p:nvPr>
            <p:ph type="sldNum" sz="quarter" idx="5"/>
          </p:nvPr>
        </p:nvSpPr>
        <p:spPr>
          <a:ln/>
        </p:spPr>
        <p:txBody>
          <a:bodyPr lIns="0" tIns="0" rIns="0" bIns="0" anchor="b">
            <a:noAutofit/>
          </a:bodyPr>
          <a:lstStyle/>
          <a:p>
            <a:pPr lvl="0"/>
            <a:fld id="{56A4A4EA-16E2-4354-A9ED-72FE18054098}" type="slidenum">
              <a:t>49</a:t>
            </a:fld>
            <a:endParaRPr lang="en-US"/>
          </a:p>
        </p:txBody>
      </p:sp>
      <p:sp>
        <p:nvSpPr>
          <p:cNvPr id="2" name="Slide Image Placeholder 1">
            <a:extLst>
              <a:ext uri="{FF2B5EF4-FFF2-40B4-BE49-F238E27FC236}">
                <a16:creationId xmlns:a16="http://schemas.microsoft.com/office/drawing/2014/main" id="{9A5E0867-EA5E-442C-B8A2-09A007C1D735}"/>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AD498D1-C23D-4AAA-96C4-833C33AD508B}"/>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6B845AD-43C6-4505-A49C-A8B04FEBD1DA}"/>
              </a:ext>
            </a:extLst>
          </p:cNvPr>
          <p:cNvSpPr txBox="1">
            <a:spLocks noGrp="1"/>
          </p:cNvSpPr>
          <p:nvPr>
            <p:ph type="sldNum" sz="quarter" idx="5"/>
          </p:nvPr>
        </p:nvSpPr>
        <p:spPr>
          <a:ln/>
        </p:spPr>
        <p:txBody>
          <a:bodyPr lIns="0" tIns="0" rIns="0" bIns="0" anchor="b">
            <a:noAutofit/>
          </a:bodyPr>
          <a:lstStyle/>
          <a:p>
            <a:pPr lvl="0"/>
            <a:fld id="{E3BCCDFE-7988-424E-811F-62CA679BBBEE}" type="slidenum">
              <a:t>9</a:t>
            </a:fld>
            <a:endParaRPr lang="en-US"/>
          </a:p>
        </p:txBody>
      </p:sp>
      <p:sp>
        <p:nvSpPr>
          <p:cNvPr id="2" name="Slide Image Placeholder 1">
            <a:extLst>
              <a:ext uri="{FF2B5EF4-FFF2-40B4-BE49-F238E27FC236}">
                <a16:creationId xmlns:a16="http://schemas.microsoft.com/office/drawing/2014/main" id="{D0F0FE95-0DA0-415A-BA03-A44A3DC53662}"/>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EA8BD12D-6807-4F29-BA51-435616B358FC}"/>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94F6FC-2F34-47C3-AD3B-7FBB17D7E27B}"/>
              </a:ext>
            </a:extLst>
          </p:cNvPr>
          <p:cNvSpPr txBox="1">
            <a:spLocks noGrp="1"/>
          </p:cNvSpPr>
          <p:nvPr>
            <p:ph type="sldNum" sz="quarter" idx="5"/>
          </p:nvPr>
        </p:nvSpPr>
        <p:spPr>
          <a:ln/>
        </p:spPr>
        <p:txBody>
          <a:bodyPr lIns="0" tIns="0" rIns="0" bIns="0" anchor="b">
            <a:noAutofit/>
          </a:bodyPr>
          <a:lstStyle/>
          <a:p>
            <a:pPr lvl="0"/>
            <a:fld id="{2CA84C3A-B27E-445A-8E7F-12FFE9BC0D93}" type="slidenum">
              <a:t>16</a:t>
            </a:fld>
            <a:endParaRPr lang="en-US"/>
          </a:p>
        </p:txBody>
      </p:sp>
      <p:sp>
        <p:nvSpPr>
          <p:cNvPr id="2" name="Slide Image Placeholder 1">
            <a:extLst>
              <a:ext uri="{FF2B5EF4-FFF2-40B4-BE49-F238E27FC236}">
                <a16:creationId xmlns:a16="http://schemas.microsoft.com/office/drawing/2014/main" id="{91CDEE93-626F-442D-BC29-D0EE4FC71C92}"/>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A2D92FD2-8C6B-4AE6-BC74-1DF086583A79}"/>
              </a:ext>
            </a:extLst>
          </p:cNvPr>
          <p:cNvSpPr txBox="1">
            <a:spLocks noGrp="1"/>
          </p:cNvSpPr>
          <p:nvPr>
            <p:ph type="body" sz="quarter" idx="1"/>
          </p:nvPr>
        </p:nvSpPr>
        <p:spPr>
          <a:xfrm>
            <a:off x="777239" y="4777560"/>
            <a:ext cx="6217560" cy="443592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21A9FB-30BF-4064-9628-AF4D58A5C070}"/>
              </a:ext>
            </a:extLst>
          </p:cNvPr>
          <p:cNvSpPr txBox="1">
            <a:spLocks noGrp="1"/>
          </p:cNvSpPr>
          <p:nvPr>
            <p:ph type="sldNum" sz="quarter" idx="5"/>
          </p:nvPr>
        </p:nvSpPr>
        <p:spPr>
          <a:ln/>
        </p:spPr>
        <p:txBody>
          <a:bodyPr lIns="0" tIns="0" rIns="0" bIns="0" anchor="b">
            <a:noAutofit/>
          </a:bodyPr>
          <a:lstStyle/>
          <a:p>
            <a:pPr lvl="0"/>
            <a:fld id="{096BF108-8E1C-4E69-81B8-D8D68A08ADF4}" type="slidenum">
              <a:t>17</a:t>
            </a:fld>
            <a:endParaRPr lang="en-US"/>
          </a:p>
        </p:txBody>
      </p:sp>
      <p:sp>
        <p:nvSpPr>
          <p:cNvPr id="2" name="Slide Image Placeholder 1">
            <a:extLst>
              <a:ext uri="{FF2B5EF4-FFF2-40B4-BE49-F238E27FC236}">
                <a16:creationId xmlns:a16="http://schemas.microsoft.com/office/drawing/2014/main" id="{44D12513-4599-4C75-8654-5ADEF8276508}"/>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7A654376-9FEE-4E92-991D-5FD6385CB237}"/>
              </a:ext>
            </a:extLst>
          </p:cNvPr>
          <p:cNvSpPr txBox="1">
            <a:spLocks noGrp="1"/>
          </p:cNvSpPr>
          <p:nvPr>
            <p:ph type="body" sz="quarter" idx="1"/>
          </p:nvPr>
        </p:nvSpPr>
        <p:spPr>
          <a:xfrm>
            <a:off x="777239" y="4777560"/>
            <a:ext cx="6217560" cy="443592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C5DF476-B074-4E42-9343-589F519164F0}"/>
              </a:ext>
            </a:extLst>
          </p:cNvPr>
          <p:cNvSpPr txBox="1">
            <a:spLocks noGrp="1"/>
          </p:cNvSpPr>
          <p:nvPr>
            <p:ph type="sldNum" sz="quarter" idx="5"/>
          </p:nvPr>
        </p:nvSpPr>
        <p:spPr>
          <a:ln/>
        </p:spPr>
        <p:txBody>
          <a:bodyPr lIns="0" tIns="0" rIns="0" bIns="0" anchor="b">
            <a:noAutofit/>
          </a:bodyPr>
          <a:lstStyle/>
          <a:p>
            <a:pPr lvl="0"/>
            <a:fld id="{9C433A88-7055-4B70-8E6B-8192CD22C36E}" type="slidenum">
              <a:t>18</a:t>
            </a:fld>
            <a:endParaRPr lang="en-US"/>
          </a:p>
        </p:txBody>
      </p:sp>
      <p:sp>
        <p:nvSpPr>
          <p:cNvPr id="2" name="Slide Image Placeholder 1">
            <a:extLst>
              <a:ext uri="{FF2B5EF4-FFF2-40B4-BE49-F238E27FC236}">
                <a16:creationId xmlns:a16="http://schemas.microsoft.com/office/drawing/2014/main" id="{1DF7018C-836C-46A3-A231-A2A8D48647A9}"/>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BEC34BB-E57E-4754-8ED1-AC8E53B13D7F}"/>
              </a:ext>
            </a:extLst>
          </p:cNvPr>
          <p:cNvSpPr txBox="1">
            <a:spLocks noGrp="1"/>
          </p:cNvSpPr>
          <p:nvPr>
            <p:ph type="body" sz="quarter" idx="1"/>
          </p:nvPr>
        </p:nvSpPr>
        <p:spPr>
          <a:xfrm>
            <a:off x="777239" y="4777560"/>
            <a:ext cx="6217560" cy="443592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B73280B-47C5-4609-9363-6E1ED547A634}"/>
              </a:ext>
            </a:extLst>
          </p:cNvPr>
          <p:cNvSpPr txBox="1">
            <a:spLocks noGrp="1"/>
          </p:cNvSpPr>
          <p:nvPr>
            <p:ph type="sldNum" sz="quarter" idx="5"/>
          </p:nvPr>
        </p:nvSpPr>
        <p:spPr>
          <a:ln/>
        </p:spPr>
        <p:txBody>
          <a:bodyPr lIns="0" tIns="0" rIns="0" bIns="0" anchor="b">
            <a:noAutofit/>
          </a:bodyPr>
          <a:lstStyle/>
          <a:p>
            <a:pPr lvl="0"/>
            <a:fld id="{30103084-6C9D-4CC9-A01A-5D2E48AE82C9}" type="slidenum">
              <a:t>19</a:t>
            </a:fld>
            <a:endParaRPr lang="en-US"/>
          </a:p>
        </p:txBody>
      </p:sp>
      <p:sp>
        <p:nvSpPr>
          <p:cNvPr id="2" name="Slide Image Placeholder 1">
            <a:extLst>
              <a:ext uri="{FF2B5EF4-FFF2-40B4-BE49-F238E27FC236}">
                <a16:creationId xmlns:a16="http://schemas.microsoft.com/office/drawing/2014/main" id="{2E3ADB7F-0F4B-49D2-9639-B45CFD3F73E5}"/>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87F029DF-A80E-4062-8C00-EB577A6797F3}"/>
              </a:ext>
            </a:extLst>
          </p:cNvPr>
          <p:cNvSpPr txBox="1">
            <a:spLocks noGrp="1"/>
          </p:cNvSpPr>
          <p:nvPr>
            <p:ph type="body" sz="quarter" idx="1"/>
          </p:nvPr>
        </p:nvSpPr>
        <p:spPr>
          <a:xfrm>
            <a:off x="777239" y="4777560"/>
            <a:ext cx="6217560" cy="443592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162BC24-8835-4090-B3F9-97AA48137680}"/>
              </a:ext>
            </a:extLst>
          </p:cNvPr>
          <p:cNvSpPr txBox="1">
            <a:spLocks noGrp="1"/>
          </p:cNvSpPr>
          <p:nvPr>
            <p:ph type="sldNum" sz="quarter" idx="5"/>
          </p:nvPr>
        </p:nvSpPr>
        <p:spPr>
          <a:ln/>
        </p:spPr>
        <p:txBody>
          <a:bodyPr lIns="0" tIns="0" rIns="0" bIns="0" anchor="b">
            <a:noAutofit/>
          </a:bodyPr>
          <a:lstStyle/>
          <a:p>
            <a:pPr lvl="0"/>
            <a:fld id="{0F69DA6A-06C9-4BF1-8B2E-9331CDAC080C}" type="slidenum">
              <a:t>25</a:t>
            </a:fld>
            <a:endParaRPr lang="en-US"/>
          </a:p>
        </p:txBody>
      </p:sp>
      <p:sp>
        <p:nvSpPr>
          <p:cNvPr id="2" name="Slide Image Placeholder 1">
            <a:extLst>
              <a:ext uri="{FF2B5EF4-FFF2-40B4-BE49-F238E27FC236}">
                <a16:creationId xmlns:a16="http://schemas.microsoft.com/office/drawing/2014/main" id="{3706C9E9-6159-497A-83E5-2BEF3B18DA00}"/>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BE6B0FB4-8554-482B-BEDD-8EE678ABB6E0}"/>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745822A-C91B-4B1B-8E81-469782E7A5E3}"/>
              </a:ext>
            </a:extLst>
          </p:cNvPr>
          <p:cNvSpPr txBox="1">
            <a:spLocks noGrp="1"/>
          </p:cNvSpPr>
          <p:nvPr>
            <p:ph type="sldNum" sz="quarter" idx="5"/>
          </p:nvPr>
        </p:nvSpPr>
        <p:spPr>
          <a:ln/>
        </p:spPr>
        <p:txBody>
          <a:bodyPr lIns="0" tIns="0" rIns="0" bIns="0" anchor="b">
            <a:noAutofit/>
          </a:bodyPr>
          <a:lstStyle/>
          <a:p>
            <a:pPr lvl="0"/>
            <a:fld id="{8AC4228F-5BF4-47E3-86B4-4411CDB31EF1}" type="slidenum">
              <a:t>26</a:t>
            </a:fld>
            <a:endParaRPr lang="en-US"/>
          </a:p>
        </p:txBody>
      </p:sp>
      <p:sp>
        <p:nvSpPr>
          <p:cNvPr id="2" name="Slide Image Placeholder 1">
            <a:extLst>
              <a:ext uri="{FF2B5EF4-FFF2-40B4-BE49-F238E27FC236}">
                <a16:creationId xmlns:a16="http://schemas.microsoft.com/office/drawing/2014/main" id="{5E4303F0-3796-45A4-A046-135E6B5081B4}"/>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4CFDD45C-7F3B-4F5C-A9C7-B5D5AC995183}"/>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746044-5B03-4D9A-A4FD-85AD98F343E0}"/>
              </a:ext>
            </a:extLst>
          </p:cNvPr>
          <p:cNvSpPr txBox="1">
            <a:spLocks noGrp="1"/>
          </p:cNvSpPr>
          <p:nvPr>
            <p:ph type="sldNum" sz="quarter" idx="5"/>
          </p:nvPr>
        </p:nvSpPr>
        <p:spPr>
          <a:ln/>
        </p:spPr>
        <p:txBody>
          <a:bodyPr lIns="0" tIns="0" rIns="0" bIns="0" anchor="b">
            <a:noAutofit/>
          </a:bodyPr>
          <a:lstStyle/>
          <a:p>
            <a:pPr lvl="0"/>
            <a:fld id="{96A96DB7-9DBE-4652-AE72-972BD156A6CD}" type="slidenum">
              <a:t>35</a:t>
            </a:fld>
            <a:endParaRPr lang="en-US"/>
          </a:p>
        </p:txBody>
      </p:sp>
      <p:sp>
        <p:nvSpPr>
          <p:cNvPr id="2" name="Slide Image Placeholder 1">
            <a:extLst>
              <a:ext uri="{FF2B5EF4-FFF2-40B4-BE49-F238E27FC236}">
                <a16:creationId xmlns:a16="http://schemas.microsoft.com/office/drawing/2014/main" id="{B0DDCB1D-8E17-464B-A186-741DE434FFD6}"/>
              </a:ext>
            </a:extLst>
          </p:cNvPr>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263D329B-0B75-4A84-A431-3DF37F20BF08}"/>
              </a:ext>
            </a:extLst>
          </p:cNvPr>
          <p:cNvSpPr txBox="1">
            <a:spLocks noGrp="1"/>
          </p:cNvSpPr>
          <p:nvPr>
            <p:ph type="body" sz="quarter" idx="1"/>
          </p:nvPr>
        </p:nvSpPr>
        <p:spPr>
          <a:xfrm>
            <a:off x="777239" y="4777560"/>
            <a:ext cx="6217560" cy="4526280"/>
          </a:xfrm>
        </p:spPr>
        <p:txBody>
          <a:bodyP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0847" y="878507"/>
            <a:ext cx="6889458" cy="2978279"/>
          </a:xfrm>
        </p:spPr>
        <p:txBody>
          <a:bodyPr bIns="0" anchor="b">
            <a:normAutofit/>
          </a:bodyPr>
          <a:lstStyle>
            <a:lvl1pPr algn="ctr">
              <a:defRPr sz="5951"/>
            </a:lvl1pPr>
          </a:lstStyle>
          <a:p>
            <a:r>
              <a:rPr lang="en-US"/>
              <a:t>Click to edit Master title style</a:t>
            </a:r>
            <a:endParaRPr lang="en-US" dirty="0"/>
          </a:p>
        </p:txBody>
      </p:sp>
      <p:sp>
        <p:nvSpPr>
          <p:cNvPr id="3" name="Subtitle 2"/>
          <p:cNvSpPr>
            <a:spLocks noGrp="1"/>
          </p:cNvSpPr>
          <p:nvPr>
            <p:ph type="subTitle" idx="1"/>
          </p:nvPr>
        </p:nvSpPr>
        <p:spPr>
          <a:xfrm>
            <a:off x="1590847" y="3856786"/>
            <a:ext cx="6889458" cy="1115448"/>
          </a:xfrm>
        </p:spPr>
        <p:txBody>
          <a:bodyPr tIns="91440" bIns="91440">
            <a:normAutofit/>
          </a:bodyPr>
          <a:lstStyle>
            <a:lvl1pPr marL="0" indent="0" algn="ctr">
              <a:buNone/>
              <a:defRPr sz="1763" b="0">
                <a:solidFill>
                  <a:schemeClr val="tx1"/>
                </a:solidFill>
              </a:defRPr>
            </a:lvl1pPr>
            <a:lvl2pPr marL="377910" indent="0" algn="ctr">
              <a:buNone/>
              <a:defRPr sz="1653"/>
            </a:lvl2pPr>
            <a:lvl3pPr marL="755820" indent="0" algn="ctr">
              <a:buNone/>
              <a:defRPr sz="1488"/>
            </a:lvl3pPr>
            <a:lvl4pPr marL="1133730" indent="0" algn="ctr">
              <a:buNone/>
              <a:defRPr sz="1323"/>
            </a:lvl4pPr>
            <a:lvl5pPr marL="1511640" indent="0" algn="ctr">
              <a:buNone/>
              <a:defRPr sz="1323"/>
            </a:lvl5pPr>
            <a:lvl6pPr marL="1889550" indent="0" algn="ctr">
              <a:buNone/>
              <a:defRPr sz="1323"/>
            </a:lvl6pPr>
            <a:lvl7pPr marL="2267461" indent="0" algn="ctr">
              <a:buNone/>
              <a:defRPr sz="1323"/>
            </a:lvl7pPr>
            <a:lvl8pPr marL="2645371" indent="0" algn="ctr">
              <a:buNone/>
              <a:defRPr sz="1323"/>
            </a:lvl8pPr>
            <a:lvl9pPr marL="3023281"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a:xfrm>
            <a:off x="1590847" y="363154"/>
            <a:ext cx="4098960" cy="340980"/>
          </a:xfrm>
        </p:spPr>
        <p:txBody>
          <a:bodyPr/>
          <a:lstStyle/>
          <a:p>
            <a:pPr lvl="0"/>
            <a:endParaRPr lang="en-US"/>
          </a:p>
        </p:txBody>
      </p:sp>
      <p:sp>
        <p:nvSpPr>
          <p:cNvPr id="6" name="Slide Number Placeholder 5"/>
          <p:cNvSpPr>
            <a:spLocks noGrp="1"/>
          </p:cNvSpPr>
          <p:nvPr>
            <p:ph type="sldNum" sz="quarter" idx="12"/>
          </p:nvPr>
        </p:nvSpPr>
        <p:spPr>
          <a:xfrm>
            <a:off x="526532" y="881089"/>
            <a:ext cx="883876" cy="555335"/>
          </a:xfrm>
        </p:spPr>
        <p:txBody>
          <a:bodyPr/>
          <a:lstStyle/>
          <a:p>
            <a:pPr lvl="0"/>
            <a:fld id="{5893B842-0748-46F0-A080-E8965FAA27FE}" type="slidenum">
              <a:rPr lang="en-US" smtClean="0"/>
              <a:t>‹#›</a:t>
            </a:fld>
            <a:endParaRPr lang="en-US"/>
          </a:p>
        </p:txBody>
      </p:sp>
    </p:spTree>
    <p:extLst>
      <p:ext uri="{BB962C8B-B14F-4D97-AF65-F5344CB8AC3E}">
        <p14:creationId xmlns:p14="http://schemas.microsoft.com/office/powerpoint/2010/main" val="302913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C5050FD-4305-4D64-A86C-1BF5B972F82F}" type="slidenum">
              <a:rPr lang="en-US" smtClean="0"/>
              <a:t>‹#›</a:t>
            </a:fld>
            <a:endParaRPr lang="en-US"/>
          </a:p>
        </p:txBody>
      </p:sp>
    </p:spTree>
    <p:extLst>
      <p:ext uri="{BB962C8B-B14F-4D97-AF65-F5344CB8AC3E}">
        <p14:creationId xmlns:p14="http://schemas.microsoft.com/office/powerpoint/2010/main" val="118539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5345" y="881091"/>
            <a:ext cx="1215628" cy="5138822"/>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90849" y="881091"/>
            <a:ext cx="5494725" cy="5138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259C108-AF1F-4CBF-B40A-DA201AE6B752}" type="slidenum">
              <a:rPr lang="en-US" smtClean="0"/>
              <a:t>‹#›</a:t>
            </a:fld>
            <a:endParaRPr lang="en-US"/>
          </a:p>
        </p:txBody>
      </p:sp>
    </p:spTree>
    <p:extLst>
      <p:ext uri="{BB962C8B-B14F-4D97-AF65-F5344CB8AC3E}">
        <p14:creationId xmlns:p14="http://schemas.microsoft.com/office/powerpoint/2010/main" val="324188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E62CFDA-B91E-4483-B5DF-6818C9025ECF}" type="slidenum">
              <a:rPr lang="en-US" smtClean="0"/>
              <a:t>‹#›</a:t>
            </a:fld>
            <a:endParaRPr lang="en-US"/>
          </a:p>
        </p:txBody>
      </p:sp>
    </p:spTree>
    <p:extLst>
      <p:ext uri="{BB962C8B-B14F-4D97-AF65-F5344CB8AC3E}">
        <p14:creationId xmlns:p14="http://schemas.microsoft.com/office/powerpoint/2010/main" val="134916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0848" y="1936621"/>
            <a:ext cx="6889456" cy="2152920"/>
          </a:xfrm>
        </p:spPr>
        <p:txBody>
          <a:bodyPr anchor="b">
            <a:normAutofit/>
          </a:bodyPr>
          <a:lstStyle>
            <a:lvl1pPr algn="ctr">
              <a:defRPr sz="3527"/>
            </a:lvl1pPr>
          </a:lstStyle>
          <a:p>
            <a:r>
              <a:rPr lang="en-US"/>
              <a:t>Click to edit Master title style</a:t>
            </a:r>
            <a:endParaRPr lang="en-US" dirty="0"/>
          </a:p>
        </p:txBody>
      </p:sp>
      <p:sp>
        <p:nvSpPr>
          <p:cNvPr id="3" name="Text Placeholder 2"/>
          <p:cNvSpPr>
            <a:spLocks noGrp="1"/>
          </p:cNvSpPr>
          <p:nvPr>
            <p:ph type="body" idx="1"/>
          </p:nvPr>
        </p:nvSpPr>
        <p:spPr>
          <a:xfrm>
            <a:off x="1580738" y="4089542"/>
            <a:ext cx="6889456" cy="1224883"/>
          </a:xfrm>
        </p:spPr>
        <p:txBody>
          <a:bodyPr tIns="91440">
            <a:normAutofit/>
          </a:bodyPr>
          <a:lstStyle>
            <a:lvl1pPr marL="0" indent="0" algn="ctr">
              <a:buNone/>
              <a:defRPr sz="1984">
                <a:solidFill>
                  <a:schemeClr val="tx1"/>
                </a:solidFill>
              </a:defRPr>
            </a:lvl1pPr>
            <a:lvl2pPr marL="377910" indent="0">
              <a:buNone/>
              <a:defRPr sz="1653">
                <a:solidFill>
                  <a:schemeClr val="tx1">
                    <a:tint val="75000"/>
                  </a:schemeClr>
                </a:solidFill>
              </a:defRPr>
            </a:lvl2pPr>
            <a:lvl3pPr marL="755820" indent="0">
              <a:buNone/>
              <a:defRPr sz="1488">
                <a:solidFill>
                  <a:schemeClr val="tx1">
                    <a:tint val="75000"/>
                  </a:schemeClr>
                </a:solidFill>
              </a:defRPr>
            </a:lvl3pPr>
            <a:lvl4pPr marL="1133730" indent="0">
              <a:buNone/>
              <a:defRPr sz="1323">
                <a:solidFill>
                  <a:schemeClr val="tx1">
                    <a:tint val="75000"/>
                  </a:schemeClr>
                </a:solidFill>
              </a:defRPr>
            </a:lvl4pPr>
            <a:lvl5pPr marL="1511640" indent="0">
              <a:buNone/>
              <a:defRPr sz="1323">
                <a:solidFill>
                  <a:schemeClr val="tx1">
                    <a:tint val="75000"/>
                  </a:schemeClr>
                </a:solidFill>
              </a:defRPr>
            </a:lvl5pPr>
            <a:lvl6pPr marL="1889550" indent="0">
              <a:buNone/>
              <a:defRPr sz="1323">
                <a:solidFill>
                  <a:schemeClr val="tx1">
                    <a:tint val="75000"/>
                  </a:schemeClr>
                </a:solidFill>
              </a:defRPr>
            </a:lvl6pPr>
            <a:lvl7pPr marL="2267461" indent="0">
              <a:buNone/>
              <a:defRPr sz="1323">
                <a:solidFill>
                  <a:schemeClr val="tx1">
                    <a:tint val="75000"/>
                  </a:schemeClr>
                </a:solidFill>
              </a:defRPr>
            </a:lvl7pPr>
            <a:lvl8pPr marL="2645371" indent="0">
              <a:buNone/>
              <a:defRPr sz="1323">
                <a:solidFill>
                  <a:schemeClr val="tx1">
                    <a:tint val="75000"/>
                  </a:schemeClr>
                </a:solidFill>
              </a:defRPr>
            </a:lvl8pPr>
            <a:lvl9pPr marL="3023281" indent="0">
              <a:buNone/>
              <a:defRPr sz="132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2A751B2-7D53-4C45-A59D-2F7011859406}" type="slidenum">
              <a:rPr lang="en-US" smtClean="0"/>
              <a:t>‹#›</a:t>
            </a:fld>
            <a:endParaRPr lang="en-US"/>
          </a:p>
        </p:txBody>
      </p:sp>
    </p:spTree>
    <p:extLst>
      <p:ext uri="{BB962C8B-B14F-4D97-AF65-F5344CB8AC3E}">
        <p14:creationId xmlns:p14="http://schemas.microsoft.com/office/powerpoint/2010/main" val="357183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90848" y="887615"/>
            <a:ext cx="6889457" cy="116817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90847" y="2220924"/>
            <a:ext cx="3268374" cy="3790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11931" y="2220924"/>
            <a:ext cx="3268144" cy="3790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392BF09-627E-474B-90A9-6FED18BE3C4F}" type="slidenum">
              <a:rPr lang="en-US" smtClean="0"/>
              <a:t>‹#›</a:t>
            </a:fld>
            <a:endParaRPr lang="en-US"/>
          </a:p>
        </p:txBody>
      </p:sp>
    </p:spTree>
    <p:extLst>
      <p:ext uri="{BB962C8B-B14F-4D97-AF65-F5344CB8AC3E}">
        <p14:creationId xmlns:p14="http://schemas.microsoft.com/office/powerpoint/2010/main" val="142393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0848" y="886815"/>
            <a:ext cx="6889457" cy="11648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90848" y="2227115"/>
            <a:ext cx="3268372" cy="884365"/>
          </a:xfrm>
        </p:spPr>
        <p:txBody>
          <a:bodyPr anchor="b">
            <a:normAutofit/>
          </a:bodyPr>
          <a:lstStyle>
            <a:lvl1pPr marL="0" indent="0">
              <a:lnSpc>
                <a:spcPct val="100000"/>
              </a:lnSpc>
              <a:buNone/>
              <a:defRPr sz="2425" b="0" cap="all" baseline="0">
                <a:solidFill>
                  <a:schemeClr val="accent1"/>
                </a:solidFill>
              </a:defRPr>
            </a:lvl1pPr>
            <a:lvl2pPr marL="377910" indent="0">
              <a:buNone/>
              <a:defRPr sz="1653" b="1"/>
            </a:lvl2pPr>
            <a:lvl3pPr marL="755820" indent="0">
              <a:buNone/>
              <a:defRPr sz="1488" b="1"/>
            </a:lvl3pPr>
            <a:lvl4pPr marL="1133730" indent="0">
              <a:buNone/>
              <a:defRPr sz="1323" b="1"/>
            </a:lvl4pPr>
            <a:lvl5pPr marL="1511640" indent="0">
              <a:buNone/>
              <a:defRPr sz="1323" b="1"/>
            </a:lvl5pPr>
            <a:lvl6pPr marL="1889550" indent="0">
              <a:buNone/>
              <a:defRPr sz="1323" b="1"/>
            </a:lvl6pPr>
            <a:lvl7pPr marL="2267461" indent="0">
              <a:buNone/>
              <a:defRPr sz="1323" b="1"/>
            </a:lvl7pPr>
            <a:lvl8pPr marL="2645371" indent="0">
              <a:buNone/>
              <a:defRPr sz="1323" b="1"/>
            </a:lvl8pPr>
            <a:lvl9pPr marL="3023281" indent="0">
              <a:buNone/>
              <a:defRPr sz="1323" b="1"/>
            </a:lvl9pPr>
          </a:lstStyle>
          <a:p>
            <a:pPr lvl="0"/>
            <a:r>
              <a:rPr lang="en-US"/>
              <a:t>Edit Master text styles</a:t>
            </a:r>
          </a:p>
        </p:txBody>
      </p:sp>
      <p:sp>
        <p:nvSpPr>
          <p:cNvPr id="4" name="Content Placeholder 3"/>
          <p:cNvSpPr>
            <a:spLocks noGrp="1"/>
          </p:cNvSpPr>
          <p:nvPr>
            <p:ph sz="half" idx="2"/>
          </p:nvPr>
        </p:nvSpPr>
        <p:spPr>
          <a:xfrm>
            <a:off x="1590848" y="3114543"/>
            <a:ext cx="3268372" cy="29162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12050" y="2230924"/>
            <a:ext cx="3268253" cy="884689"/>
          </a:xfrm>
        </p:spPr>
        <p:txBody>
          <a:bodyPr anchor="b">
            <a:normAutofit/>
          </a:bodyPr>
          <a:lstStyle>
            <a:lvl1pPr marL="0" indent="0">
              <a:lnSpc>
                <a:spcPct val="100000"/>
              </a:lnSpc>
              <a:buNone/>
              <a:defRPr sz="2425" b="0" cap="all" baseline="0">
                <a:solidFill>
                  <a:schemeClr val="accent1"/>
                </a:solidFill>
              </a:defRPr>
            </a:lvl1pPr>
            <a:lvl2pPr marL="377910" indent="0">
              <a:buNone/>
              <a:defRPr sz="1653" b="1"/>
            </a:lvl2pPr>
            <a:lvl3pPr marL="755820" indent="0">
              <a:buNone/>
              <a:defRPr sz="1488" b="1"/>
            </a:lvl3pPr>
            <a:lvl4pPr marL="1133730" indent="0">
              <a:buNone/>
              <a:defRPr sz="1323" b="1"/>
            </a:lvl4pPr>
            <a:lvl5pPr marL="1511640" indent="0">
              <a:buNone/>
              <a:defRPr sz="1323" b="1"/>
            </a:lvl5pPr>
            <a:lvl6pPr marL="1889550" indent="0">
              <a:buNone/>
              <a:defRPr sz="1323" b="1"/>
            </a:lvl6pPr>
            <a:lvl7pPr marL="2267461" indent="0">
              <a:buNone/>
              <a:defRPr sz="1323" b="1"/>
            </a:lvl7pPr>
            <a:lvl8pPr marL="2645371" indent="0">
              <a:buNone/>
              <a:defRPr sz="1323" b="1"/>
            </a:lvl8pPr>
            <a:lvl9pPr marL="3023281" indent="0">
              <a:buNone/>
              <a:defRPr sz="1323" b="1"/>
            </a:lvl9pPr>
          </a:lstStyle>
          <a:p>
            <a:pPr lvl="0"/>
            <a:r>
              <a:rPr lang="en-US"/>
              <a:t>Edit Master text styles</a:t>
            </a:r>
          </a:p>
        </p:txBody>
      </p:sp>
      <p:sp>
        <p:nvSpPr>
          <p:cNvPr id="6" name="Content Placeholder 5"/>
          <p:cNvSpPr>
            <a:spLocks noGrp="1"/>
          </p:cNvSpPr>
          <p:nvPr>
            <p:ph sz="quarter" idx="4"/>
          </p:nvPr>
        </p:nvSpPr>
        <p:spPr>
          <a:xfrm>
            <a:off x="5212050" y="3111478"/>
            <a:ext cx="3268253" cy="2908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67763A15-C201-4640-9B69-5047B34BE4D2}" type="slidenum">
              <a:rPr lang="en-US" smtClean="0"/>
              <a:t>‹#›</a:t>
            </a:fld>
            <a:endParaRPr lang="en-US"/>
          </a:p>
        </p:txBody>
      </p:sp>
    </p:spTree>
    <p:extLst>
      <p:ext uri="{BB962C8B-B14F-4D97-AF65-F5344CB8AC3E}">
        <p14:creationId xmlns:p14="http://schemas.microsoft.com/office/powerpoint/2010/main" val="289500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FA0C8D6-D18B-4461-BDD4-50A419C4EB96}" type="slidenum">
              <a:rPr lang="en-US" smtClean="0"/>
              <a:t>‹#›</a:t>
            </a:fld>
            <a:endParaRPr lang="en-US"/>
          </a:p>
        </p:txBody>
      </p:sp>
    </p:spTree>
    <p:extLst>
      <p:ext uri="{BB962C8B-B14F-4D97-AF65-F5344CB8AC3E}">
        <p14:creationId xmlns:p14="http://schemas.microsoft.com/office/powerpoint/2010/main" val="1593153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1A00EA9F-9682-4F67-8109-F40C671252C6}" type="slidenum">
              <a:rPr lang="en-US" smtClean="0"/>
              <a:t>‹#›</a:t>
            </a:fld>
            <a:endParaRPr lang="en-US"/>
          </a:p>
        </p:txBody>
      </p:sp>
    </p:spTree>
    <p:extLst>
      <p:ext uri="{BB962C8B-B14F-4D97-AF65-F5344CB8AC3E}">
        <p14:creationId xmlns:p14="http://schemas.microsoft.com/office/powerpoint/2010/main" val="23303357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5944" y="881090"/>
            <a:ext cx="2673599" cy="2653856"/>
          </a:xfrm>
        </p:spPr>
        <p:txBody>
          <a:bodyPr anchor="b">
            <a:normAutofit/>
          </a:bodyPr>
          <a:lstStyle>
            <a:lvl1pPr algn="l">
              <a:defRPr sz="2645"/>
            </a:lvl1pPr>
          </a:lstStyle>
          <a:p>
            <a:r>
              <a:rPr lang="en-US"/>
              <a:t>Click to edit Master title style</a:t>
            </a:r>
            <a:endParaRPr lang="en-US" dirty="0"/>
          </a:p>
        </p:txBody>
      </p:sp>
      <p:sp>
        <p:nvSpPr>
          <p:cNvPr id="3" name="Content Placeholder 2"/>
          <p:cNvSpPr>
            <a:spLocks noGrp="1"/>
          </p:cNvSpPr>
          <p:nvPr>
            <p:ph idx="1"/>
          </p:nvPr>
        </p:nvSpPr>
        <p:spPr>
          <a:xfrm>
            <a:off x="4614044" y="881091"/>
            <a:ext cx="3864697" cy="513765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85945" y="3534946"/>
            <a:ext cx="2668696" cy="2479244"/>
          </a:xfrm>
        </p:spPr>
        <p:txBody>
          <a:bodyPr>
            <a:normAutofit/>
          </a:bodyPr>
          <a:lstStyle>
            <a:lvl1pPr marL="0" indent="0" algn="l">
              <a:buNone/>
              <a:defRPr sz="1763"/>
            </a:lvl1pPr>
            <a:lvl2pPr marL="377910" indent="0">
              <a:buNone/>
              <a:defRPr sz="1157"/>
            </a:lvl2pPr>
            <a:lvl3pPr marL="755820" indent="0">
              <a:buNone/>
              <a:defRPr sz="992"/>
            </a:lvl3pPr>
            <a:lvl4pPr marL="1133730" indent="0">
              <a:buNone/>
              <a:defRPr sz="827"/>
            </a:lvl4pPr>
            <a:lvl5pPr marL="1511640" indent="0">
              <a:buNone/>
              <a:defRPr sz="827"/>
            </a:lvl5pPr>
            <a:lvl6pPr marL="1889550" indent="0">
              <a:buNone/>
              <a:defRPr sz="827"/>
            </a:lvl6pPr>
            <a:lvl7pPr marL="2267461" indent="0">
              <a:buNone/>
              <a:defRPr sz="827"/>
            </a:lvl7pPr>
            <a:lvl8pPr marL="2645371" indent="0">
              <a:buNone/>
              <a:defRPr sz="827"/>
            </a:lvl8pPr>
            <a:lvl9pPr marL="3023281"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22B06847-09DB-40F1-B824-8D154E28F438}" type="slidenum">
              <a:rPr lang="en-US" smtClean="0"/>
              <a:t>‹#›</a:t>
            </a:fld>
            <a:endParaRPr lang="en-US"/>
          </a:p>
        </p:txBody>
      </p:sp>
    </p:spTree>
    <p:extLst>
      <p:ext uri="{BB962C8B-B14F-4D97-AF65-F5344CB8AC3E}">
        <p14:creationId xmlns:p14="http://schemas.microsoft.com/office/powerpoint/2010/main" val="394856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506561" y="531728"/>
            <a:ext cx="3869841" cy="5678314"/>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91572" y="1245602"/>
            <a:ext cx="3394957" cy="2018727"/>
          </a:xfrm>
        </p:spPr>
        <p:txBody>
          <a:bodyPr anchor="b">
            <a:normAutofit/>
          </a:bodyPr>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5891" y="1237916"/>
            <a:ext cx="2463154" cy="4263699"/>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527" dirty="0"/>
            </a:lvl1pPr>
          </a:lstStyle>
          <a:p>
            <a:pPr lvl="0" algn="ctr" defTabSz="1007760">
              <a:spcBef>
                <a:spcPts val="1984"/>
              </a:spcBef>
            </a:pPr>
            <a:r>
              <a:rPr lang="en-US"/>
              <a:t>Click icon to add picture</a:t>
            </a:r>
            <a:endParaRPr lang="en-US" dirty="0"/>
          </a:p>
        </p:txBody>
      </p:sp>
      <p:sp>
        <p:nvSpPr>
          <p:cNvPr id="4" name="Text Placeholder 3"/>
          <p:cNvSpPr>
            <a:spLocks noGrp="1"/>
          </p:cNvSpPr>
          <p:nvPr>
            <p:ph type="body" sz="half" idx="2"/>
          </p:nvPr>
        </p:nvSpPr>
        <p:spPr>
          <a:xfrm>
            <a:off x="1590849" y="3469330"/>
            <a:ext cx="3390093" cy="2209682"/>
          </a:xfrm>
        </p:spPr>
        <p:txBody>
          <a:bodyPr>
            <a:normAutofit/>
          </a:bodyPr>
          <a:lstStyle>
            <a:lvl1pPr marL="0" indent="0" algn="l">
              <a:buNone/>
              <a:defRPr sz="1984"/>
            </a:lvl1pPr>
            <a:lvl2pPr marL="377910" indent="0">
              <a:buNone/>
              <a:defRPr sz="1157"/>
            </a:lvl2pPr>
            <a:lvl3pPr marL="755820" indent="0">
              <a:buNone/>
              <a:defRPr sz="992"/>
            </a:lvl3pPr>
            <a:lvl4pPr marL="1133730" indent="0">
              <a:buNone/>
              <a:defRPr sz="827"/>
            </a:lvl4pPr>
            <a:lvl5pPr marL="1511640" indent="0">
              <a:buNone/>
              <a:defRPr sz="827"/>
            </a:lvl5pPr>
            <a:lvl6pPr marL="1889550" indent="0">
              <a:buNone/>
              <a:defRPr sz="827"/>
            </a:lvl6pPr>
            <a:lvl7pPr marL="2267461" indent="0">
              <a:buNone/>
              <a:defRPr sz="827"/>
            </a:lvl7pPr>
            <a:lvl8pPr marL="2645371" indent="0">
              <a:buNone/>
              <a:defRPr sz="827"/>
            </a:lvl8pPr>
            <a:lvl9pPr marL="3023281" indent="0">
              <a:buNone/>
              <a:defRPr sz="827"/>
            </a:lvl9pPr>
          </a:lstStyle>
          <a:p>
            <a:pPr lvl="0"/>
            <a:r>
              <a:rPr lang="en-US"/>
              <a:t>Edit Master text styles</a:t>
            </a:r>
          </a:p>
        </p:txBody>
      </p:sp>
      <p:sp>
        <p:nvSpPr>
          <p:cNvPr id="5" name="Date Placeholder 4"/>
          <p:cNvSpPr>
            <a:spLocks noGrp="1"/>
          </p:cNvSpPr>
          <p:nvPr>
            <p:ph type="dt" sz="half" idx="10"/>
          </p:nvPr>
        </p:nvSpPr>
        <p:spPr>
          <a:xfrm>
            <a:off x="1583324" y="6032037"/>
            <a:ext cx="3397618" cy="353025"/>
          </a:xfrm>
        </p:spPr>
        <p:txBody>
          <a:bodyPr/>
          <a:lstStyle>
            <a:lvl1pPr algn="l">
              <a:defRPr/>
            </a:lvl1pPr>
          </a:lstStyle>
          <a:p>
            <a:pPr lvl="0"/>
            <a:endParaRPr lang="en-US"/>
          </a:p>
        </p:txBody>
      </p:sp>
      <p:sp>
        <p:nvSpPr>
          <p:cNvPr id="6" name="Footer Placeholder 5"/>
          <p:cNvSpPr>
            <a:spLocks noGrp="1"/>
          </p:cNvSpPr>
          <p:nvPr>
            <p:ph type="ftr" sz="quarter" idx="11"/>
          </p:nvPr>
        </p:nvSpPr>
        <p:spPr>
          <a:xfrm>
            <a:off x="1584279" y="351391"/>
            <a:ext cx="3396712" cy="353916"/>
          </a:xfrm>
        </p:spPr>
        <p:txBody>
          <a:bodyPr/>
          <a:lstStyle/>
          <a:p>
            <a:pPr lvl="0"/>
            <a:endParaRPr lang="en-US"/>
          </a:p>
        </p:txBody>
      </p:sp>
      <p:sp>
        <p:nvSpPr>
          <p:cNvPr id="7" name="Slide Number Placeholder 6"/>
          <p:cNvSpPr>
            <a:spLocks noGrp="1"/>
          </p:cNvSpPr>
          <p:nvPr>
            <p:ph type="sldNum" sz="quarter" idx="12"/>
          </p:nvPr>
        </p:nvSpPr>
        <p:spPr/>
        <p:txBody>
          <a:bodyPr/>
          <a:lstStyle/>
          <a:p>
            <a:pPr lvl="0"/>
            <a:fld id="{22B0EC61-0494-43F3-92AB-EC53259D9F92}" type="slidenum">
              <a:rPr lang="en-US" smtClean="0"/>
              <a:t>‹#›</a:t>
            </a:fld>
            <a:endParaRPr lang="en-US"/>
          </a:p>
        </p:txBody>
      </p:sp>
    </p:spTree>
    <p:extLst>
      <p:ext uri="{BB962C8B-B14F-4D97-AF65-F5344CB8AC3E}">
        <p14:creationId xmlns:p14="http://schemas.microsoft.com/office/powerpoint/2010/main" val="40574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994582"/>
            <a:ext cx="10077450" cy="2770477"/>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2769" b="-2769"/>
          <a:stretch/>
        </p:blipFill>
        <p:spPr>
          <a:xfrm>
            <a:off x="0" y="6766230"/>
            <a:ext cx="10077450" cy="819309"/>
          </a:xfrm>
          <a:prstGeom prst="rect">
            <a:avLst/>
          </a:prstGeom>
        </p:spPr>
      </p:pic>
      <p:sp>
        <p:nvSpPr>
          <p:cNvPr id="2" name="Title Placeholder 1"/>
          <p:cNvSpPr>
            <a:spLocks noGrp="1"/>
          </p:cNvSpPr>
          <p:nvPr>
            <p:ph type="title"/>
          </p:nvPr>
        </p:nvSpPr>
        <p:spPr>
          <a:xfrm>
            <a:off x="1590848" y="887207"/>
            <a:ext cx="6889457" cy="11570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90848" y="2222906"/>
            <a:ext cx="6889457" cy="38052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70249" y="364325"/>
            <a:ext cx="2610055" cy="340980"/>
          </a:xfrm>
          <a:prstGeom prst="rect">
            <a:avLst/>
          </a:prstGeom>
        </p:spPr>
        <p:txBody>
          <a:bodyPr vert="horz" lIns="91440" tIns="45720" rIns="91440" bIns="45720" rtlCol="0" anchor="ctr"/>
          <a:lstStyle>
            <a:lvl1pPr algn="r">
              <a:defRPr sz="110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1590848" y="363154"/>
            <a:ext cx="4098960" cy="340980"/>
          </a:xfrm>
          <a:prstGeom prst="rect">
            <a:avLst/>
          </a:prstGeom>
        </p:spPr>
        <p:txBody>
          <a:bodyPr vert="horz" lIns="91440" tIns="45720" rIns="91440" bIns="45720" rtlCol="0" anchor="ctr"/>
          <a:lstStyle>
            <a:lvl1pPr algn="l">
              <a:defRPr sz="110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537514" y="881089"/>
            <a:ext cx="876978" cy="555335"/>
          </a:xfrm>
          <a:prstGeom prst="rect">
            <a:avLst/>
          </a:prstGeom>
        </p:spPr>
        <p:txBody>
          <a:bodyPr vert="horz" lIns="91440" tIns="45720" rIns="91440" bIns="45720" rtlCol="0" anchor="t"/>
          <a:lstStyle>
            <a:lvl1pPr algn="r">
              <a:defRPr sz="3086">
                <a:solidFill>
                  <a:schemeClr val="accent1"/>
                </a:solidFill>
              </a:defRPr>
            </a:lvl1pPr>
          </a:lstStyle>
          <a:p>
            <a:pPr lvl="0"/>
            <a:fld id="{ABCD449B-7F16-44D9-BA57-039DF6227AE5}" type="slidenum">
              <a:rPr lang="en-US" smtClean="0"/>
              <a:t>‹#›</a:t>
            </a:fld>
            <a:endParaRPr lang="en-US"/>
          </a:p>
        </p:txBody>
      </p:sp>
      <p:cxnSp>
        <p:nvCxnSpPr>
          <p:cNvPr id="12" name="Straight Connector 11"/>
          <p:cNvCxnSpPr/>
          <p:nvPr/>
        </p:nvCxnSpPr>
        <p:spPr>
          <a:xfrm>
            <a:off x="0" y="6776314"/>
            <a:ext cx="1007745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6499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55820" rtl="0" eaLnBrk="1" latinLnBrk="0" hangingPunct="1">
        <a:lnSpc>
          <a:spcPct val="90000"/>
        </a:lnSpc>
        <a:spcBef>
          <a:spcPct val="0"/>
        </a:spcBef>
        <a:buNone/>
        <a:defRPr sz="3527" b="0" i="0" kern="1200" cap="all">
          <a:solidFill>
            <a:schemeClr val="accent1"/>
          </a:solidFill>
          <a:effectLst/>
          <a:latin typeface="+mj-lt"/>
          <a:ea typeface="+mj-ea"/>
          <a:cs typeface="+mj-cs"/>
        </a:defRPr>
      </a:lvl1pPr>
    </p:titleStyle>
    <p:bodyStyle>
      <a:lvl1pPr marL="251940" indent="-251940" algn="l" defTabSz="755820" rtl="0" eaLnBrk="1" latinLnBrk="0" hangingPunct="1">
        <a:lnSpc>
          <a:spcPct val="120000"/>
        </a:lnSpc>
        <a:spcBef>
          <a:spcPts val="1102"/>
        </a:spcBef>
        <a:buClr>
          <a:schemeClr val="accent1"/>
        </a:buClr>
        <a:buSzPct val="100000"/>
        <a:buFont typeface="Arial" panose="020B0604020202020204" pitchFamily="34" charset="0"/>
        <a:buChar char="•"/>
        <a:defRPr sz="2204" kern="1200" cap="none">
          <a:solidFill>
            <a:schemeClr val="tx1"/>
          </a:solidFill>
          <a:effectLst/>
          <a:latin typeface="+mn-lt"/>
          <a:ea typeface="+mn-ea"/>
          <a:cs typeface="+mn-cs"/>
        </a:defRPr>
      </a:lvl1pPr>
      <a:lvl2pPr marL="755820"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763" kern="1200" cap="none" baseline="0">
          <a:solidFill>
            <a:schemeClr val="tx1"/>
          </a:solidFill>
          <a:effectLst/>
          <a:latin typeface="+mn-lt"/>
          <a:ea typeface="+mn-ea"/>
          <a:cs typeface="+mn-cs"/>
        </a:defRPr>
      </a:lvl2pPr>
      <a:lvl3pPr marL="1259700"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763" kern="1200" cap="none">
          <a:solidFill>
            <a:schemeClr val="tx1"/>
          </a:solidFill>
          <a:effectLst/>
          <a:latin typeface="+mn-lt"/>
          <a:ea typeface="+mn-ea"/>
          <a:cs typeface="+mn-cs"/>
        </a:defRPr>
      </a:lvl3pPr>
      <a:lvl4pPr marL="1763580"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543" kern="1200" cap="none" baseline="0">
          <a:solidFill>
            <a:schemeClr val="tx1"/>
          </a:solidFill>
          <a:effectLst/>
          <a:latin typeface="+mn-lt"/>
          <a:ea typeface="+mn-ea"/>
          <a:cs typeface="+mn-cs"/>
        </a:defRPr>
      </a:lvl4pPr>
      <a:lvl5pPr marL="2267461" indent="-251940" algn="l" defTabSz="755820" rtl="0" eaLnBrk="1" latinLnBrk="0" hangingPunct="1">
        <a:lnSpc>
          <a:spcPct val="120000"/>
        </a:lnSpc>
        <a:spcBef>
          <a:spcPts val="551"/>
        </a:spcBef>
        <a:buClr>
          <a:schemeClr val="accent1"/>
        </a:buClr>
        <a:buSzPct val="100000"/>
        <a:buFont typeface="Arial" panose="020B0604020202020204" pitchFamily="34" charset="0"/>
        <a:buChar char="•"/>
        <a:defRPr sz="1323" kern="1200" cap="none">
          <a:solidFill>
            <a:schemeClr val="tx1"/>
          </a:solidFill>
          <a:effectLst/>
          <a:latin typeface="+mn-lt"/>
          <a:ea typeface="+mn-ea"/>
          <a:cs typeface="+mn-cs"/>
        </a:defRPr>
      </a:lvl5pPr>
      <a:lvl6pPr marL="277134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a:solidFill>
            <a:schemeClr val="tx1"/>
          </a:solidFill>
          <a:effectLst/>
          <a:latin typeface="+mn-lt"/>
          <a:ea typeface="+mn-ea"/>
          <a:cs typeface="+mn-cs"/>
        </a:defRPr>
      </a:lvl6pPr>
      <a:lvl7pPr marL="327522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a:solidFill>
            <a:schemeClr val="tx1"/>
          </a:solidFill>
          <a:effectLst/>
          <a:latin typeface="+mn-lt"/>
          <a:ea typeface="+mn-ea"/>
          <a:cs typeface="+mn-cs"/>
        </a:defRPr>
      </a:lvl7pPr>
      <a:lvl8pPr marL="377910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baseline="0">
          <a:solidFill>
            <a:schemeClr val="tx1"/>
          </a:solidFill>
          <a:effectLst/>
          <a:latin typeface="+mn-lt"/>
          <a:ea typeface="+mn-ea"/>
          <a:cs typeface="+mn-cs"/>
        </a:defRPr>
      </a:lvl8pPr>
      <a:lvl9pPr marL="4282981" indent="-251940" algn="l" defTabSz="1007760" rtl="0" eaLnBrk="1" latinLnBrk="0" hangingPunct="1">
        <a:lnSpc>
          <a:spcPct val="120000"/>
        </a:lnSpc>
        <a:spcBef>
          <a:spcPts val="551"/>
        </a:spcBef>
        <a:buClr>
          <a:schemeClr val="accent1"/>
        </a:buClr>
        <a:buSzPct val="100000"/>
        <a:buFont typeface="Arial" panose="020B0604020202020204" pitchFamily="34" charset="0"/>
        <a:buChar char="•"/>
        <a:defRPr sz="1323" kern="1200" baseline="0">
          <a:solidFill>
            <a:schemeClr val="tx1"/>
          </a:solidFill>
          <a:effectLst/>
          <a:latin typeface="+mn-lt"/>
          <a:ea typeface="+mn-ea"/>
          <a:cs typeface="+mn-cs"/>
        </a:defRPr>
      </a:lvl9pPr>
    </p:bodyStyle>
    <p:otherStyle>
      <a:defPPr>
        <a:defRPr lang="en-US"/>
      </a:defPPr>
      <a:lvl1pPr marL="0" algn="l" defTabSz="755820" rtl="0" eaLnBrk="1" latinLnBrk="0" hangingPunct="1">
        <a:defRPr sz="1488" kern="1200">
          <a:solidFill>
            <a:schemeClr val="tx1"/>
          </a:solidFill>
          <a:latin typeface="+mn-lt"/>
          <a:ea typeface="+mn-ea"/>
          <a:cs typeface="+mn-cs"/>
        </a:defRPr>
      </a:lvl1pPr>
      <a:lvl2pPr marL="377910" algn="l" defTabSz="755820" rtl="0" eaLnBrk="1" latinLnBrk="0" hangingPunct="1">
        <a:defRPr sz="1488" kern="1200">
          <a:solidFill>
            <a:schemeClr val="tx1"/>
          </a:solidFill>
          <a:latin typeface="+mn-lt"/>
          <a:ea typeface="+mn-ea"/>
          <a:cs typeface="+mn-cs"/>
        </a:defRPr>
      </a:lvl2pPr>
      <a:lvl3pPr marL="755820" algn="l" defTabSz="755820" rtl="0" eaLnBrk="1" latinLnBrk="0" hangingPunct="1">
        <a:defRPr sz="1488" kern="1200">
          <a:solidFill>
            <a:schemeClr val="tx1"/>
          </a:solidFill>
          <a:latin typeface="+mn-lt"/>
          <a:ea typeface="+mn-ea"/>
          <a:cs typeface="+mn-cs"/>
        </a:defRPr>
      </a:lvl3pPr>
      <a:lvl4pPr marL="1133730" algn="l" defTabSz="755820" rtl="0" eaLnBrk="1" latinLnBrk="0" hangingPunct="1">
        <a:defRPr sz="1488" kern="1200">
          <a:solidFill>
            <a:schemeClr val="tx1"/>
          </a:solidFill>
          <a:latin typeface="+mn-lt"/>
          <a:ea typeface="+mn-ea"/>
          <a:cs typeface="+mn-cs"/>
        </a:defRPr>
      </a:lvl4pPr>
      <a:lvl5pPr marL="1511640" algn="l" defTabSz="755820" rtl="0" eaLnBrk="1" latinLnBrk="0" hangingPunct="1">
        <a:defRPr sz="1488" kern="1200">
          <a:solidFill>
            <a:schemeClr val="tx1"/>
          </a:solidFill>
          <a:latin typeface="+mn-lt"/>
          <a:ea typeface="+mn-ea"/>
          <a:cs typeface="+mn-cs"/>
        </a:defRPr>
      </a:lvl5pPr>
      <a:lvl6pPr marL="1889550" algn="l" defTabSz="755820" rtl="0" eaLnBrk="1" latinLnBrk="0" hangingPunct="1">
        <a:defRPr sz="1488" kern="1200">
          <a:solidFill>
            <a:schemeClr val="tx1"/>
          </a:solidFill>
          <a:latin typeface="+mn-lt"/>
          <a:ea typeface="+mn-ea"/>
          <a:cs typeface="+mn-cs"/>
        </a:defRPr>
      </a:lvl6pPr>
      <a:lvl7pPr marL="2267461" algn="l" defTabSz="755820" rtl="0" eaLnBrk="1" latinLnBrk="0" hangingPunct="1">
        <a:defRPr sz="1488" kern="1200">
          <a:solidFill>
            <a:schemeClr val="tx1"/>
          </a:solidFill>
          <a:latin typeface="+mn-lt"/>
          <a:ea typeface="+mn-ea"/>
          <a:cs typeface="+mn-cs"/>
        </a:defRPr>
      </a:lvl7pPr>
      <a:lvl8pPr marL="2645371" algn="l" defTabSz="755820" rtl="0" eaLnBrk="1" latinLnBrk="0" hangingPunct="1">
        <a:defRPr sz="1488" kern="1200">
          <a:solidFill>
            <a:schemeClr val="tx1"/>
          </a:solidFill>
          <a:latin typeface="+mn-lt"/>
          <a:ea typeface="+mn-ea"/>
          <a:cs typeface="+mn-cs"/>
        </a:defRPr>
      </a:lvl8pPr>
      <a:lvl9pPr marL="3023281" algn="l" defTabSz="75582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l%20%22_ftn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l%20%22_ftn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28C6-1605-49C6-89DB-EC40D5E8DF48}"/>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521D277-5514-42AF-BC58-379F17315A8D}"/>
              </a:ext>
            </a:extLst>
          </p:cNvPr>
          <p:cNvSpPr>
            <a:spLocks noGrp="1"/>
          </p:cNvSpPr>
          <p:nvPr>
            <p:ph idx="1"/>
          </p:nvPr>
        </p:nvSpPr>
        <p:spPr/>
        <p:txBody>
          <a:bodyPr>
            <a:normAutofit lnSpcReduction="10000"/>
          </a:bodyPr>
          <a:lstStyle/>
          <a:p>
            <a:pPr marL="0" indent="0">
              <a:buNone/>
            </a:pPr>
            <a:r>
              <a:rPr lang="en-US" b="1" dirty="0"/>
              <a:t>Weekly Meetings</a:t>
            </a:r>
            <a:endParaRPr lang="en-US" dirty="0"/>
          </a:p>
          <a:p>
            <a:pPr marL="0" indent="0">
              <a:buNone/>
            </a:pPr>
            <a:r>
              <a:rPr lang="en-US" dirty="0"/>
              <a:t>Commuter Bible Study – Wednesdays at 3 PM in library (led by Rich)</a:t>
            </a:r>
          </a:p>
          <a:p>
            <a:endParaRPr lang="en-US" dirty="0"/>
          </a:p>
          <a:p>
            <a:pPr marL="0" indent="0">
              <a:buNone/>
            </a:pPr>
            <a:r>
              <a:rPr lang="en-US" dirty="0"/>
              <a:t>Ladies Bible Study/hang out/discussion – Mondays @ 3:30 </a:t>
            </a:r>
          </a:p>
          <a:p>
            <a:pPr marL="0" indent="0">
              <a:buNone/>
            </a:pPr>
            <a:endParaRPr lang="en-US" dirty="0"/>
          </a:p>
          <a:p>
            <a:pPr marL="0" indent="0">
              <a:buNone/>
            </a:pPr>
            <a:r>
              <a:rPr lang="en-US" dirty="0"/>
              <a:t>Prayer – Mondays at 10:15 in Tully’s</a:t>
            </a:r>
          </a:p>
          <a:p>
            <a:pPr marL="0" indent="0">
              <a:buNone/>
            </a:pPr>
            <a:endParaRPr lang="en-US" dirty="0"/>
          </a:p>
        </p:txBody>
      </p:sp>
    </p:spTree>
    <p:extLst>
      <p:ext uri="{BB962C8B-B14F-4D97-AF65-F5344CB8AC3E}">
        <p14:creationId xmlns:p14="http://schemas.microsoft.com/office/powerpoint/2010/main" val="2997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7A2C-10F7-47CD-9C91-05A68A7F45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F408FB-8F69-4E63-B5CC-2FA88AA608BB}"/>
              </a:ext>
            </a:extLst>
          </p:cNvPr>
          <p:cNvSpPr>
            <a:spLocks noGrp="1"/>
          </p:cNvSpPr>
          <p:nvPr>
            <p:ph idx="1"/>
          </p:nvPr>
        </p:nvSpPr>
        <p:spPr>
          <a:xfrm>
            <a:off x="345688" y="2222906"/>
            <a:ext cx="9266663" cy="3805259"/>
          </a:xfrm>
        </p:spPr>
        <p:txBody>
          <a:bodyPr>
            <a:noAutofit/>
          </a:bodyPr>
          <a:lstStyle/>
          <a:p>
            <a:pPr marL="0" indent="0">
              <a:buNone/>
            </a:pPr>
            <a:r>
              <a:rPr lang="en-US" sz="3200" dirty="0"/>
              <a:t>*Scripture reflects the visceral and emotional human response to suffering – a crying out for God to not shrug and look away but to offer a just judgment.</a:t>
            </a:r>
          </a:p>
          <a:p>
            <a:pPr marL="0" indent="0">
              <a:buNone/>
            </a:pPr>
            <a:endParaRPr lang="en-US" sz="3200" dirty="0"/>
          </a:p>
          <a:p>
            <a:pPr marL="0" indent="0">
              <a:buNone/>
            </a:pPr>
            <a:r>
              <a:rPr lang="en-US" sz="3200" dirty="0"/>
              <a:t>*This begs the question…what is judgment?</a:t>
            </a:r>
          </a:p>
        </p:txBody>
      </p:sp>
    </p:spTree>
    <p:extLst>
      <p:ext uri="{BB962C8B-B14F-4D97-AF65-F5344CB8AC3E}">
        <p14:creationId xmlns:p14="http://schemas.microsoft.com/office/powerpoint/2010/main" val="379697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E4EE-D409-41BA-80CD-0435F56EA4E3}"/>
              </a:ext>
            </a:extLst>
          </p:cNvPr>
          <p:cNvSpPr>
            <a:spLocks noGrp="1"/>
          </p:cNvSpPr>
          <p:nvPr>
            <p:ph idx="1"/>
          </p:nvPr>
        </p:nvSpPr>
        <p:spPr>
          <a:xfrm>
            <a:off x="613317" y="735980"/>
            <a:ext cx="9210907" cy="5464098"/>
          </a:xfrm>
        </p:spPr>
        <p:txBody>
          <a:bodyPr>
            <a:noAutofit/>
          </a:bodyPr>
          <a:lstStyle/>
          <a:p>
            <a:pPr marL="457200" indent="-457200">
              <a:buAutoNum type="arabicPeriod"/>
            </a:pPr>
            <a:r>
              <a:rPr lang="en-US" sz="3000" dirty="0"/>
              <a:t>A Good God Cannot Ignore Evil and Suffering</a:t>
            </a:r>
          </a:p>
          <a:p>
            <a:pPr marL="457200" indent="-457200">
              <a:buAutoNum type="arabicPeriod"/>
            </a:pPr>
            <a:r>
              <a:rPr lang="en-US" sz="3000" b="1" dirty="0"/>
              <a:t>What is Judgment?</a:t>
            </a:r>
          </a:p>
          <a:p>
            <a:pPr marL="457200" indent="-457200">
              <a:buAutoNum type="arabicPeriod"/>
            </a:pPr>
            <a:r>
              <a:rPr lang="en-US" sz="3000" dirty="0"/>
              <a:t>Historic Christian Understandings of Hell</a:t>
            </a:r>
          </a:p>
          <a:p>
            <a:pPr marL="457200" indent="-457200">
              <a:buAutoNum type="arabicPeriod"/>
            </a:pPr>
            <a:r>
              <a:rPr lang="en-US" sz="3000" dirty="0"/>
              <a:t>Hell and Heaven in Context</a:t>
            </a:r>
          </a:p>
          <a:p>
            <a:pPr marL="457200" indent="-457200">
              <a:buAutoNum type="arabicPeriod"/>
            </a:pPr>
            <a:r>
              <a:rPr lang="en-US" sz="3000" dirty="0"/>
              <a:t>Take </a:t>
            </a:r>
            <a:r>
              <a:rPr lang="en-US" sz="3000" dirty="0" err="1"/>
              <a:t>Aways</a:t>
            </a:r>
            <a:endParaRPr lang="en-US" sz="3000" dirty="0"/>
          </a:p>
        </p:txBody>
      </p:sp>
    </p:spTree>
    <p:extLst>
      <p:ext uri="{BB962C8B-B14F-4D97-AF65-F5344CB8AC3E}">
        <p14:creationId xmlns:p14="http://schemas.microsoft.com/office/powerpoint/2010/main" val="118479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40A6-B15E-4DFB-B3B8-32891B48F64E}"/>
              </a:ext>
            </a:extLst>
          </p:cNvPr>
          <p:cNvSpPr>
            <a:spLocks noGrp="1"/>
          </p:cNvSpPr>
          <p:nvPr>
            <p:ph type="title"/>
          </p:nvPr>
        </p:nvSpPr>
        <p:spPr/>
        <p:txBody>
          <a:bodyPr/>
          <a:lstStyle/>
          <a:p>
            <a:r>
              <a:rPr lang="en-US" dirty="0"/>
              <a:t>Judgment: Old Testament</a:t>
            </a:r>
          </a:p>
        </p:txBody>
      </p:sp>
      <p:sp>
        <p:nvSpPr>
          <p:cNvPr id="3" name="Content Placeholder 2">
            <a:extLst>
              <a:ext uri="{FF2B5EF4-FFF2-40B4-BE49-F238E27FC236}">
                <a16:creationId xmlns:a16="http://schemas.microsoft.com/office/drawing/2014/main" id="{F2B056E4-DA2A-45B4-BEF3-2A78B0EDA2CC}"/>
              </a:ext>
            </a:extLst>
          </p:cNvPr>
          <p:cNvSpPr>
            <a:spLocks noGrp="1"/>
          </p:cNvSpPr>
          <p:nvPr>
            <p:ph idx="1"/>
          </p:nvPr>
        </p:nvSpPr>
        <p:spPr>
          <a:xfrm>
            <a:off x="698751" y="2189452"/>
            <a:ext cx="8880147" cy="3805259"/>
          </a:xfrm>
        </p:spPr>
        <p:txBody>
          <a:bodyPr>
            <a:normAutofit fontScale="92500" lnSpcReduction="10000"/>
          </a:bodyPr>
          <a:lstStyle/>
          <a:p>
            <a:r>
              <a:rPr lang="en-US" sz="3200" dirty="0"/>
              <a:t>OT speaks very little of any sort of after-death punishment </a:t>
            </a:r>
          </a:p>
          <a:p>
            <a:pPr lvl="1"/>
            <a:r>
              <a:rPr lang="en-US" sz="3000" dirty="0"/>
              <a:t>People die and go to </a:t>
            </a:r>
            <a:r>
              <a:rPr lang="en-US" sz="3000" i="1" dirty="0" err="1"/>
              <a:t>Sheol</a:t>
            </a:r>
            <a:r>
              <a:rPr lang="en-US" sz="3000" dirty="0"/>
              <a:t> – the place of the dead</a:t>
            </a:r>
          </a:p>
          <a:p>
            <a:pPr lvl="1"/>
            <a:r>
              <a:rPr lang="en-US" sz="3000" dirty="0"/>
              <a:t>This does not mean there is no after-death punishment since the OT does not speak of a lot of things which are central to Christian belief</a:t>
            </a:r>
          </a:p>
        </p:txBody>
      </p:sp>
    </p:spTree>
    <p:extLst>
      <p:ext uri="{BB962C8B-B14F-4D97-AF65-F5344CB8AC3E}">
        <p14:creationId xmlns:p14="http://schemas.microsoft.com/office/powerpoint/2010/main" val="289510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40A6-B15E-4DFB-B3B8-32891B48F64E}"/>
              </a:ext>
            </a:extLst>
          </p:cNvPr>
          <p:cNvSpPr>
            <a:spLocks noGrp="1"/>
          </p:cNvSpPr>
          <p:nvPr>
            <p:ph type="title"/>
          </p:nvPr>
        </p:nvSpPr>
        <p:spPr/>
        <p:txBody>
          <a:bodyPr/>
          <a:lstStyle/>
          <a:p>
            <a:r>
              <a:rPr lang="en-US" dirty="0"/>
              <a:t>Judgment: Old Testament</a:t>
            </a:r>
          </a:p>
        </p:txBody>
      </p:sp>
      <p:sp>
        <p:nvSpPr>
          <p:cNvPr id="3" name="Content Placeholder 2">
            <a:extLst>
              <a:ext uri="{FF2B5EF4-FFF2-40B4-BE49-F238E27FC236}">
                <a16:creationId xmlns:a16="http://schemas.microsoft.com/office/drawing/2014/main" id="{F2B056E4-DA2A-45B4-BEF3-2A78B0EDA2CC}"/>
              </a:ext>
            </a:extLst>
          </p:cNvPr>
          <p:cNvSpPr>
            <a:spLocks noGrp="1"/>
          </p:cNvSpPr>
          <p:nvPr>
            <p:ph idx="1"/>
          </p:nvPr>
        </p:nvSpPr>
        <p:spPr>
          <a:xfrm>
            <a:off x="457200" y="2222906"/>
            <a:ext cx="9121698" cy="3805259"/>
          </a:xfrm>
        </p:spPr>
        <p:txBody>
          <a:bodyPr>
            <a:normAutofit/>
          </a:bodyPr>
          <a:lstStyle/>
          <a:p>
            <a:r>
              <a:rPr lang="en-US" sz="3000" dirty="0"/>
              <a:t>Judgment in the OT focuses on destruction within this world</a:t>
            </a:r>
          </a:p>
          <a:p>
            <a:pPr lvl="1"/>
            <a:r>
              <a:rPr lang="en-US" sz="2400" dirty="0"/>
              <a:t>Noah’s Flood (Genesis 6-9) and Destruction of Sodom and Gomorrah (Genesis 19) </a:t>
            </a:r>
          </a:p>
          <a:p>
            <a:pPr lvl="1"/>
            <a:r>
              <a:rPr lang="en-US" sz="2400" dirty="0"/>
              <a:t>Psalm 1:4-6 – Wicked blown away like dust</a:t>
            </a:r>
          </a:p>
          <a:p>
            <a:pPr lvl="1"/>
            <a:r>
              <a:rPr lang="en-US" sz="2400" dirty="0"/>
              <a:t>Psalm 37:20 – Wicked consumed in fire</a:t>
            </a:r>
          </a:p>
        </p:txBody>
      </p:sp>
    </p:spTree>
    <p:extLst>
      <p:ext uri="{BB962C8B-B14F-4D97-AF65-F5344CB8AC3E}">
        <p14:creationId xmlns:p14="http://schemas.microsoft.com/office/powerpoint/2010/main" val="379839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40A6-B15E-4DFB-B3B8-32891B48F64E}"/>
              </a:ext>
            </a:extLst>
          </p:cNvPr>
          <p:cNvSpPr>
            <a:spLocks noGrp="1"/>
          </p:cNvSpPr>
          <p:nvPr>
            <p:ph type="title"/>
          </p:nvPr>
        </p:nvSpPr>
        <p:spPr/>
        <p:txBody>
          <a:bodyPr/>
          <a:lstStyle/>
          <a:p>
            <a:r>
              <a:rPr lang="en-US" dirty="0"/>
              <a:t>Judgment: Jesus</a:t>
            </a:r>
          </a:p>
        </p:txBody>
      </p:sp>
      <p:sp>
        <p:nvSpPr>
          <p:cNvPr id="3" name="Content Placeholder 2">
            <a:extLst>
              <a:ext uri="{FF2B5EF4-FFF2-40B4-BE49-F238E27FC236}">
                <a16:creationId xmlns:a16="http://schemas.microsoft.com/office/drawing/2014/main" id="{F2B056E4-DA2A-45B4-BEF3-2A78B0EDA2CC}"/>
              </a:ext>
            </a:extLst>
          </p:cNvPr>
          <p:cNvSpPr>
            <a:spLocks noGrp="1"/>
          </p:cNvSpPr>
          <p:nvPr>
            <p:ph idx="1"/>
          </p:nvPr>
        </p:nvSpPr>
        <p:spPr>
          <a:xfrm>
            <a:off x="602166" y="2222906"/>
            <a:ext cx="9155151" cy="3805259"/>
          </a:xfrm>
        </p:spPr>
        <p:txBody>
          <a:bodyPr>
            <a:normAutofit/>
          </a:bodyPr>
          <a:lstStyle/>
          <a:p>
            <a:r>
              <a:rPr lang="en-US" sz="3000" dirty="0"/>
              <a:t>Jesus speaks the most about hell</a:t>
            </a:r>
          </a:p>
          <a:p>
            <a:pPr lvl="1"/>
            <a:r>
              <a:rPr lang="en-US" sz="2359" dirty="0"/>
              <a:t>Like anything else, we need to examine what Jesus meant</a:t>
            </a:r>
          </a:p>
          <a:p>
            <a:pPr lvl="1"/>
            <a:r>
              <a:rPr lang="en-US" sz="2359" dirty="0"/>
              <a:t>Key – Jesus threatened hell exclusively on religious insiders</a:t>
            </a:r>
          </a:p>
          <a:p>
            <a:pPr marL="0" indent="0">
              <a:buNone/>
            </a:pPr>
            <a:endParaRPr lang="en-US" sz="2800" i="1" dirty="0"/>
          </a:p>
          <a:p>
            <a:pPr marL="0" indent="0">
              <a:buNone/>
            </a:pPr>
            <a:r>
              <a:rPr lang="en-US" sz="2800" i="1" dirty="0"/>
              <a:t>Hell is a warning for the holy hypocrites, not the searching seekers</a:t>
            </a:r>
          </a:p>
        </p:txBody>
      </p:sp>
    </p:spTree>
    <p:extLst>
      <p:ext uri="{BB962C8B-B14F-4D97-AF65-F5344CB8AC3E}">
        <p14:creationId xmlns:p14="http://schemas.microsoft.com/office/powerpoint/2010/main" val="2771074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40A6-B15E-4DFB-B3B8-32891B48F64E}"/>
              </a:ext>
            </a:extLst>
          </p:cNvPr>
          <p:cNvSpPr>
            <a:spLocks noGrp="1"/>
          </p:cNvSpPr>
          <p:nvPr>
            <p:ph type="title"/>
          </p:nvPr>
        </p:nvSpPr>
        <p:spPr/>
        <p:txBody>
          <a:bodyPr/>
          <a:lstStyle/>
          <a:p>
            <a:r>
              <a:rPr lang="en-US" dirty="0"/>
              <a:t>Judgment: Jesus</a:t>
            </a:r>
          </a:p>
        </p:txBody>
      </p:sp>
      <p:sp>
        <p:nvSpPr>
          <p:cNvPr id="3" name="Content Placeholder 2">
            <a:extLst>
              <a:ext uri="{FF2B5EF4-FFF2-40B4-BE49-F238E27FC236}">
                <a16:creationId xmlns:a16="http://schemas.microsoft.com/office/drawing/2014/main" id="{F2B056E4-DA2A-45B4-BEF3-2A78B0EDA2CC}"/>
              </a:ext>
            </a:extLst>
          </p:cNvPr>
          <p:cNvSpPr>
            <a:spLocks noGrp="1"/>
          </p:cNvSpPr>
          <p:nvPr>
            <p:ph idx="1"/>
          </p:nvPr>
        </p:nvSpPr>
        <p:spPr>
          <a:xfrm>
            <a:off x="512956" y="2222906"/>
            <a:ext cx="9010185" cy="3805259"/>
          </a:xfrm>
        </p:spPr>
        <p:txBody>
          <a:bodyPr>
            <a:normAutofit/>
          </a:bodyPr>
          <a:lstStyle/>
          <a:p>
            <a:r>
              <a:rPr lang="en-US" sz="3000" dirty="0"/>
              <a:t>Jesus speaks the about hell</a:t>
            </a:r>
          </a:p>
          <a:p>
            <a:pPr lvl="1"/>
            <a:r>
              <a:rPr lang="en-US" sz="2359" dirty="0"/>
              <a:t>Word for hell = Gehenna</a:t>
            </a:r>
          </a:p>
          <a:p>
            <a:pPr lvl="1"/>
            <a:r>
              <a:rPr lang="en-US" sz="2359" dirty="0"/>
              <a:t>Gehenna was the place where Israel committed its worst sins</a:t>
            </a:r>
          </a:p>
        </p:txBody>
      </p:sp>
    </p:spTree>
    <p:extLst>
      <p:ext uri="{BB962C8B-B14F-4D97-AF65-F5344CB8AC3E}">
        <p14:creationId xmlns:p14="http://schemas.microsoft.com/office/powerpoint/2010/main" val="159594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06DB2-C8FF-4AC9-AA25-ACFE7709DCC4}"/>
              </a:ext>
            </a:extLst>
          </p:cNvPr>
          <p:cNvSpPr txBox="1"/>
          <p:nvPr/>
        </p:nvSpPr>
        <p:spPr>
          <a:xfrm>
            <a:off x="278781" y="523424"/>
            <a:ext cx="8419170" cy="4316651"/>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Times New Roman" pitchFamily="18"/>
                <a:ea typeface="Arial Unicode MS" pitchFamily="2"/>
                <a:cs typeface="Tahoma" pitchFamily="2"/>
              </a:rPr>
              <a:t>	“Ahaz was twenty years old when he became king, and he reigned in Jerusalem sixteen years. Unlike David his father, he did not do what was right in the eyes of the Lord.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0" u="none" strike="noStrike" kern="1200" dirty="0">
                <a:ln>
                  <a:noFill/>
                </a:ln>
                <a:solidFill>
                  <a:srgbClr val="FFFFFF"/>
                </a:solidFill>
                <a:latin typeface="Times New Roman" pitchFamily="18"/>
                <a:ea typeface="Arial Unicode MS" pitchFamily="2"/>
                <a:cs typeface="Tahoma" pitchFamily="2"/>
              </a:rPr>
              <a:t>He walked in the ways of the kings of Israel and also made cast idols for worshiping the Baals.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1" u="none" strike="noStrike" kern="1200" dirty="0">
                <a:ln>
                  <a:noFill/>
                </a:ln>
                <a:solidFill>
                  <a:srgbClr val="FFFFFF"/>
                </a:solidFill>
                <a:latin typeface="Times New Roman" pitchFamily="18"/>
                <a:ea typeface="Arial Unicode MS" pitchFamily="2"/>
                <a:cs typeface="Tahoma" pitchFamily="2"/>
              </a:rPr>
              <a:t>He burned sacrifices in the Valley of Ben Hinnom and sacrificed his sons in the fire, following the detestable ways of the nations the Lord had driven out before the Israelites</a:t>
            </a:r>
            <a:r>
              <a:rPr lang="en-US" sz="2600" b="0" i="0" u="none" strike="noStrike" kern="1200" dirty="0">
                <a:ln>
                  <a:noFill/>
                </a:ln>
                <a:solidFill>
                  <a:srgbClr val="FFFFFF"/>
                </a:solidFill>
                <a:latin typeface="Times New Roman" pitchFamily="18"/>
                <a:ea typeface="Arial Unicode MS" pitchFamily="2"/>
                <a:cs typeface="Tahoma" pitchFamily="2"/>
              </a:rPr>
              <a:t>.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0" u="none" strike="noStrike" kern="1200" dirty="0">
                <a:ln>
                  <a:noFill/>
                </a:ln>
                <a:solidFill>
                  <a:srgbClr val="FFFFFF"/>
                </a:solidFill>
                <a:latin typeface="Times New Roman" pitchFamily="18"/>
                <a:ea typeface="Arial Unicode MS" pitchFamily="2"/>
                <a:cs typeface="Tahoma" pitchFamily="2"/>
              </a:rPr>
              <a:t>He offered sacrifices and burned incense at the high places, on the hilltops and under every spreading tree.”</a:t>
            </a:r>
          </a:p>
          <a:p>
            <a:pPr marL="0" marR="0" lvl="0" indent="0" rtl="0" hangingPunct="0">
              <a:lnSpc>
                <a:spcPct val="100000"/>
              </a:lnSpc>
              <a:spcBef>
                <a:spcPts val="0"/>
              </a:spcBef>
              <a:spcAft>
                <a:spcPts val="0"/>
              </a:spcAft>
              <a:buNone/>
              <a:tabLst/>
            </a:pPr>
            <a:r>
              <a:rPr lang="en-US" sz="2200" b="0" i="0" u="none" strike="noStrike" kern="1200" dirty="0">
                <a:ln>
                  <a:noFill/>
                </a:ln>
                <a:solidFill>
                  <a:srgbClr val="FFFFFF"/>
                </a:solidFill>
                <a:latin typeface="Times New Roman" pitchFamily="18"/>
                <a:ea typeface="Arial Unicode MS" pitchFamily="2"/>
                <a:cs typeface="Tahoma" pitchFamily="2"/>
              </a:rPr>
              <a:t>2 Chronicles 28:1-4</a:t>
            </a:r>
          </a:p>
        </p:txBody>
      </p:sp>
      <p:pic>
        <p:nvPicPr>
          <p:cNvPr id="4" name="Picture 3">
            <a:extLst>
              <a:ext uri="{FF2B5EF4-FFF2-40B4-BE49-F238E27FC236}">
                <a16:creationId xmlns:a16="http://schemas.microsoft.com/office/drawing/2014/main" id="{16616D50-21CC-4A13-960E-9684C7B56421}"/>
              </a:ext>
            </a:extLst>
          </p:cNvPr>
          <p:cNvPicPr>
            <a:picLocks noChangeAspect="1"/>
          </p:cNvPicPr>
          <p:nvPr/>
        </p:nvPicPr>
        <p:blipFill>
          <a:blip r:embed="rId3">
            <a:lum/>
            <a:alphaModFix/>
          </a:blip>
          <a:srcRect/>
          <a:stretch>
            <a:fillRect/>
          </a:stretch>
        </p:blipFill>
        <p:spPr>
          <a:xfrm>
            <a:off x="7887930" y="4304490"/>
            <a:ext cx="2189520" cy="32583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F8806-79D7-4747-ADC0-79661024617E}"/>
              </a:ext>
            </a:extLst>
          </p:cNvPr>
          <p:cNvSpPr txBox="1"/>
          <p:nvPr/>
        </p:nvSpPr>
        <p:spPr>
          <a:xfrm>
            <a:off x="123825" y="275268"/>
            <a:ext cx="9829800" cy="5187146"/>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Times New Roman" pitchFamily="18"/>
                <a:ea typeface="Arial Unicode MS" pitchFamily="2"/>
                <a:cs typeface="Tahoma" pitchFamily="2"/>
              </a:rPr>
              <a:t>	“Manasseh was twelve years old when he became king, and he reigned in Jerusalem fifty-five years.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0" u="none" strike="noStrike" kern="1200" dirty="0">
                <a:ln>
                  <a:noFill/>
                </a:ln>
                <a:solidFill>
                  <a:srgbClr val="FFFFFF"/>
                </a:solidFill>
                <a:latin typeface="Times New Roman" pitchFamily="18"/>
                <a:ea typeface="Arial Unicode MS" pitchFamily="2"/>
                <a:cs typeface="Tahoma" pitchFamily="2"/>
              </a:rPr>
              <a:t>He did evil in the eyes of the Lord, following the detestable practices of the nations the Lord had driven out before the Israelites.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0" u="none" strike="noStrike" kern="1200" dirty="0">
                <a:ln>
                  <a:noFill/>
                </a:ln>
                <a:solidFill>
                  <a:srgbClr val="FFFFFF"/>
                </a:solidFill>
                <a:latin typeface="Times New Roman" pitchFamily="18"/>
                <a:ea typeface="Arial Unicode MS" pitchFamily="2"/>
                <a:cs typeface="Tahoma" pitchFamily="2"/>
              </a:rPr>
              <a:t>He rebuilt the high places his father Hezekiah had demolished; he also erected altars to the Baals and made Asherah poles. He bowed down to all the starry hosts and worshiped them.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0" u="none" strike="noStrike" kern="1200" dirty="0">
                <a:ln>
                  <a:noFill/>
                </a:ln>
                <a:solidFill>
                  <a:srgbClr val="FFFFFF"/>
                </a:solidFill>
                <a:latin typeface="Times New Roman" pitchFamily="18"/>
                <a:ea typeface="Arial Unicode MS" pitchFamily="2"/>
                <a:cs typeface="Tahoma" pitchFamily="2"/>
              </a:rPr>
              <a:t>He built altars in the temple of the Lord, of which the Lord had said, “My Name will remain in Jerusalem forever.”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0" u="none" strike="noStrike" kern="1200" dirty="0">
                <a:ln>
                  <a:noFill/>
                </a:ln>
                <a:solidFill>
                  <a:srgbClr val="FFFFFF"/>
                </a:solidFill>
                <a:latin typeface="Times New Roman" pitchFamily="18"/>
                <a:ea typeface="Arial Unicode MS" pitchFamily="2"/>
                <a:cs typeface="Tahoma" pitchFamily="2"/>
              </a:rPr>
              <a:t>In both courts of the temple of the Lord, he built altars to all the starry hosts. </a:t>
            </a:r>
            <a:r>
              <a:rPr lang="en-US" sz="2600" b="0" i="0" u="none" strike="noStrike" kern="1200" baseline="33000" dirty="0">
                <a:ln>
                  <a:noFill/>
                </a:ln>
                <a:solidFill>
                  <a:srgbClr val="FFFFFF"/>
                </a:solidFill>
                <a:latin typeface="Times New Roman" pitchFamily="18"/>
                <a:ea typeface="Tahoma" pitchFamily="34"/>
                <a:cs typeface="Tahoma" pitchFamily="34"/>
              </a:rPr>
              <a:t>﻿</a:t>
            </a:r>
            <a:r>
              <a:rPr lang="en-US" sz="2600" b="0" i="1" u="none" strike="noStrike" kern="1200" dirty="0">
                <a:ln>
                  <a:noFill/>
                </a:ln>
                <a:solidFill>
                  <a:srgbClr val="FFFFFF"/>
                </a:solidFill>
                <a:latin typeface="Times New Roman" pitchFamily="18"/>
                <a:ea typeface="Arial Unicode MS" pitchFamily="2"/>
                <a:cs typeface="Tahoma" pitchFamily="2"/>
              </a:rPr>
              <a:t>He sacrificed his sons in </a:t>
            </a:r>
            <a:r>
              <a:rPr lang="en-US" sz="2600" b="0" i="1" u="none" strike="noStrike" kern="1200" dirty="0">
                <a:ln>
                  <a:noFill/>
                </a:ln>
                <a:solidFill>
                  <a:srgbClr val="FFFFFF"/>
                </a:solidFill>
                <a:latin typeface="Times New Roman" pitchFamily="18"/>
                <a:ea typeface="Arial Unicode MS" pitchFamily="2"/>
                <a:cs typeface="Tahoma" pitchFamily="2"/>
                <a:hlinkClick r:id="rId3"/>
              </a:rPr>
              <a:t>﻿</a:t>
            </a:r>
            <a:r>
              <a:rPr lang="en-US" sz="2600" b="0" i="1" u="none" strike="noStrike" kern="1200" dirty="0">
                <a:ln>
                  <a:noFill/>
                </a:ln>
                <a:solidFill>
                  <a:srgbClr val="FFFFFF"/>
                </a:solidFill>
                <a:latin typeface="Times New Roman" pitchFamily="18"/>
                <a:ea typeface="Arial Unicode MS" pitchFamily="2"/>
                <a:cs typeface="Tahoma" pitchFamily="2"/>
              </a:rPr>
              <a:t>the fire in the Valley of Ben Hinnom,</a:t>
            </a:r>
            <a:r>
              <a:rPr lang="en-US" sz="2600" b="0" i="0" u="none" strike="noStrike" kern="1200" dirty="0">
                <a:ln>
                  <a:noFill/>
                </a:ln>
                <a:solidFill>
                  <a:srgbClr val="FFFFFF"/>
                </a:solidFill>
                <a:latin typeface="Times New Roman" pitchFamily="18"/>
                <a:ea typeface="Arial Unicode MS" pitchFamily="2"/>
                <a:cs typeface="Tahoma" pitchFamily="2"/>
              </a:rPr>
              <a:t> practiced sorcery, divination and witchcraft, and consulted mediums and </a:t>
            </a:r>
            <a:r>
              <a:rPr lang="en-US" sz="2600" b="0" i="0" u="none" strike="noStrike" kern="1200" dirty="0" err="1">
                <a:ln>
                  <a:noFill/>
                </a:ln>
                <a:solidFill>
                  <a:srgbClr val="FFFFFF"/>
                </a:solidFill>
                <a:latin typeface="Times New Roman" pitchFamily="18"/>
                <a:ea typeface="Arial Unicode MS" pitchFamily="2"/>
                <a:cs typeface="Tahoma" pitchFamily="2"/>
              </a:rPr>
              <a:t>spiritists</a:t>
            </a:r>
            <a:r>
              <a:rPr lang="en-US" sz="2600" b="0" i="0" u="none" strike="noStrike" kern="1200" dirty="0">
                <a:ln>
                  <a:noFill/>
                </a:ln>
                <a:solidFill>
                  <a:srgbClr val="FFFFFF"/>
                </a:solidFill>
                <a:latin typeface="Times New Roman" pitchFamily="18"/>
                <a:ea typeface="Arial Unicode MS" pitchFamily="2"/>
                <a:cs typeface="Tahoma" pitchFamily="2"/>
              </a:rPr>
              <a:t>. </a:t>
            </a:r>
          </a:p>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Times New Roman" pitchFamily="18"/>
                <a:ea typeface="Arial Unicode MS" pitchFamily="2"/>
                <a:cs typeface="Tahoma" pitchFamily="2"/>
              </a:rPr>
              <a:t>He did much evil in the eyes of the Lord, provoking </a:t>
            </a:r>
          </a:p>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Times New Roman" pitchFamily="18"/>
                <a:ea typeface="Arial Unicode MS" pitchFamily="2"/>
                <a:cs typeface="Tahoma" pitchFamily="2"/>
              </a:rPr>
              <a:t>him to anger.” 2 Chronicles 33:1-6</a:t>
            </a:r>
          </a:p>
        </p:txBody>
      </p:sp>
      <p:pic>
        <p:nvPicPr>
          <p:cNvPr id="4" name="Picture 3">
            <a:extLst>
              <a:ext uri="{FF2B5EF4-FFF2-40B4-BE49-F238E27FC236}">
                <a16:creationId xmlns:a16="http://schemas.microsoft.com/office/drawing/2014/main" id="{087656F8-394B-45CC-8371-014F5D1E93F8}"/>
              </a:ext>
            </a:extLst>
          </p:cNvPr>
          <p:cNvPicPr>
            <a:picLocks noChangeAspect="1"/>
          </p:cNvPicPr>
          <p:nvPr/>
        </p:nvPicPr>
        <p:blipFill>
          <a:blip r:embed="rId4">
            <a:lum/>
            <a:alphaModFix/>
          </a:blip>
          <a:srcRect/>
          <a:stretch>
            <a:fillRect/>
          </a:stretch>
        </p:blipFill>
        <p:spPr>
          <a:xfrm>
            <a:off x="7887930" y="4304490"/>
            <a:ext cx="2189520" cy="32583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4C9E4A-FEAF-4F0B-A286-104DB917255E}"/>
              </a:ext>
            </a:extLst>
          </p:cNvPr>
          <p:cNvSpPr txBox="1"/>
          <p:nvPr/>
        </p:nvSpPr>
        <p:spPr>
          <a:xfrm>
            <a:off x="273205" y="317810"/>
            <a:ext cx="9144000" cy="2797261"/>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Times New Roman" pitchFamily="18"/>
                <a:ea typeface="Arial Unicode MS" pitchFamily="2"/>
                <a:cs typeface="Tahoma" pitchFamily="2"/>
              </a:rPr>
              <a:t>	“He (Josiah)desecrated </a:t>
            </a:r>
            <a:r>
              <a:rPr lang="en-US" sz="2600" b="0" i="0" u="none" strike="noStrike" kern="1200" dirty="0" err="1">
                <a:ln>
                  <a:noFill/>
                </a:ln>
                <a:solidFill>
                  <a:srgbClr val="FFFFFF"/>
                </a:solidFill>
                <a:latin typeface="Times New Roman" pitchFamily="18"/>
                <a:ea typeface="Arial Unicode MS" pitchFamily="2"/>
                <a:cs typeface="Tahoma" pitchFamily="2"/>
              </a:rPr>
              <a:t>Topheth</a:t>
            </a:r>
            <a:r>
              <a:rPr lang="en-US" sz="2600" b="0" i="0" u="none" strike="noStrike" kern="1200" dirty="0">
                <a:ln>
                  <a:noFill/>
                </a:ln>
                <a:solidFill>
                  <a:srgbClr val="FFFFFF"/>
                </a:solidFill>
                <a:latin typeface="Times New Roman" pitchFamily="18"/>
                <a:ea typeface="Arial Unicode MS" pitchFamily="2"/>
                <a:cs typeface="Tahoma" pitchFamily="2"/>
              </a:rPr>
              <a:t>, </a:t>
            </a:r>
            <a:r>
              <a:rPr lang="en-US" sz="2600" b="0" i="1" u="none" strike="noStrike" kern="1200" dirty="0">
                <a:ln>
                  <a:noFill/>
                </a:ln>
                <a:solidFill>
                  <a:srgbClr val="FFFFFF"/>
                </a:solidFill>
                <a:latin typeface="Times New Roman" pitchFamily="18"/>
                <a:ea typeface="Arial Unicode MS" pitchFamily="2"/>
                <a:cs typeface="Tahoma" pitchFamily="2"/>
              </a:rPr>
              <a:t>which was in the Valley of Ben Hinnom, so no one could use it to sacrifice his son or daughter in</a:t>
            </a:r>
            <a:r>
              <a:rPr lang="zxx-none" sz="2600" b="0" i="1" u="none" strike="noStrike" kern="1200" dirty="0">
                <a:ln>
                  <a:noFill/>
                </a:ln>
                <a:solidFill>
                  <a:srgbClr val="FFFFFF"/>
                </a:solidFill>
                <a:latin typeface="Times New Roman" pitchFamily="18"/>
                <a:ea typeface="Arial Unicode MS" pitchFamily="2"/>
                <a:cs typeface="Tahoma" pitchFamily="2"/>
                <a:hlinkClick r:id="rId3"/>
              </a:rPr>
              <a:t>﻿</a:t>
            </a:r>
            <a:r>
              <a:rPr lang="en-US" sz="2600" b="0" i="1" u="none" strike="noStrike" kern="1200" dirty="0">
                <a:ln>
                  <a:noFill/>
                </a:ln>
                <a:solidFill>
                  <a:srgbClr val="FFFFFF"/>
                </a:solidFill>
                <a:latin typeface="Times New Roman" pitchFamily="18"/>
                <a:ea typeface="Arial Unicode MS" pitchFamily="2"/>
                <a:cs typeface="Tahoma" pitchFamily="2"/>
              </a:rPr>
              <a:t>the fire to </a:t>
            </a:r>
            <a:r>
              <a:rPr lang="en-US" sz="2600" b="0" i="1" u="none" strike="noStrike" kern="1200" dirty="0" err="1">
                <a:ln>
                  <a:noFill/>
                </a:ln>
                <a:solidFill>
                  <a:srgbClr val="FFFFFF"/>
                </a:solidFill>
                <a:latin typeface="Times New Roman" pitchFamily="18"/>
                <a:ea typeface="Arial Unicode MS" pitchFamily="2"/>
                <a:cs typeface="Tahoma" pitchFamily="2"/>
              </a:rPr>
              <a:t>Molech</a:t>
            </a:r>
            <a:r>
              <a:rPr lang="en-US" sz="2600" b="0" i="1" u="none" strike="noStrike" kern="1200" dirty="0">
                <a:ln>
                  <a:noFill/>
                </a:ln>
                <a:solidFill>
                  <a:srgbClr val="FFFFFF"/>
                </a:solidFill>
                <a:latin typeface="Times New Roman" pitchFamily="18"/>
                <a:ea typeface="Arial Unicode MS" pitchFamily="2"/>
                <a:cs typeface="Tahoma" pitchFamily="2"/>
              </a:rPr>
              <a:t>.</a:t>
            </a:r>
            <a:r>
              <a:rPr lang="en-US" sz="2600" b="0" i="0" u="none" strike="noStrike" kern="1200" dirty="0">
                <a:ln>
                  <a:noFill/>
                </a:ln>
                <a:solidFill>
                  <a:srgbClr val="FFFFFF"/>
                </a:solidFill>
                <a:latin typeface="Times New Roman" pitchFamily="18"/>
                <a:ea typeface="Arial Unicode MS" pitchFamily="2"/>
                <a:cs typeface="Tahoma" pitchFamily="2"/>
              </a:rPr>
              <a:t> </a:t>
            </a:r>
            <a:r>
              <a:rPr lang="zxx-none" sz="2600" b="0" i="0" u="none" strike="noStrike" kern="1200" baseline="33000" dirty="0">
                <a:ln>
                  <a:noFill/>
                </a:ln>
                <a:solidFill>
                  <a:srgbClr val="FFFFFF"/>
                </a:solidFill>
                <a:latin typeface="Times New Roman" pitchFamily="18"/>
                <a:ea typeface="Tahoma" pitchFamily="2"/>
                <a:cs typeface="Tahoma" pitchFamily="2"/>
              </a:rPr>
              <a:t>﻿</a:t>
            </a:r>
            <a:r>
              <a:rPr lang="en-US" sz="2600" b="0" i="0" u="none" strike="noStrike" kern="1200" dirty="0">
                <a:ln>
                  <a:noFill/>
                </a:ln>
                <a:solidFill>
                  <a:srgbClr val="FFFFFF"/>
                </a:solidFill>
                <a:latin typeface="Times New Roman" pitchFamily="18"/>
                <a:ea typeface="Arial Unicode MS" pitchFamily="2"/>
                <a:cs typeface="Tahoma" pitchFamily="2"/>
              </a:rPr>
              <a:t>He removed from the entrance to the temple of the Lord the horses that the kings of Judah had dedicated to the sun. They were in the court near the room of an official named Nathan-</a:t>
            </a:r>
            <a:r>
              <a:rPr lang="en-US" sz="2600" b="0" i="0" u="none" strike="noStrike" kern="1200" dirty="0" err="1">
                <a:ln>
                  <a:noFill/>
                </a:ln>
                <a:solidFill>
                  <a:srgbClr val="FFFFFF"/>
                </a:solidFill>
                <a:latin typeface="Times New Roman" pitchFamily="18"/>
                <a:ea typeface="Arial Unicode MS" pitchFamily="2"/>
                <a:cs typeface="Tahoma" pitchFamily="2"/>
              </a:rPr>
              <a:t>Melech</a:t>
            </a:r>
            <a:r>
              <a:rPr lang="en-US" sz="2600" b="0" i="0" u="none" strike="noStrike" kern="1200" dirty="0">
                <a:ln>
                  <a:noFill/>
                </a:ln>
                <a:solidFill>
                  <a:srgbClr val="FFFFFF"/>
                </a:solidFill>
                <a:latin typeface="Times New Roman" pitchFamily="18"/>
                <a:ea typeface="Arial Unicode MS" pitchFamily="2"/>
                <a:cs typeface="Tahoma" pitchFamily="2"/>
              </a:rPr>
              <a:t>. Josiah then burned the chariots dedicated to the sun.” 2 Kings 23:10-11</a:t>
            </a:r>
          </a:p>
        </p:txBody>
      </p:sp>
      <p:pic>
        <p:nvPicPr>
          <p:cNvPr id="4" name="Picture 3">
            <a:extLst>
              <a:ext uri="{FF2B5EF4-FFF2-40B4-BE49-F238E27FC236}">
                <a16:creationId xmlns:a16="http://schemas.microsoft.com/office/drawing/2014/main" id="{87C8F3F9-CA92-4128-ABE9-9F12A4C4AD39}"/>
              </a:ext>
            </a:extLst>
          </p:cNvPr>
          <p:cNvPicPr>
            <a:picLocks noChangeAspect="1"/>
          </p:cNvPicPr>
          <p:nvPr/>
        </p:nvPicPr>
        <p:blipFill>
          <a:blip r:embed="rId4">
            <a:lum/>
            <a:alphaModFix/>
          </a:blip>
          <a:srcRect/>
          <a:stretch>
            <a:fillRect/>
          </a:stretch>
        </p:blipFill>
        <p:spPr>
          <a:xfrm>
            <a:off x="7887930" y="4304490"/>
            <a:ext cx="2189520" cy="32583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4D8D5F-A150-4B20-A51E-5B386863F00A}"/>
              </a:ext>
            </a:extLst>
          </p:cNvPr>
          <p:cNvSpPr txBox="1"/>
          <p:nvPr/>
        </p:nvSpPr>
        <p:spPr>
          <a:xfrm>
            <a:off x="228600" y="342001"/>
            <a:ext cx="9601200" cy="3527461"/>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baseline="33000" dirty="0">
                <a:ln>
                  <a:noFill/>
                </a:ln>
                <a:solidFill>
                  <a:srgbClr val="FFFFFF"/>
                </a:solidFill>
                <a:latin typeface="Times New Roman" pitchFamily="18"/>
                <a:ea typeface="Tahoma" pitchFamily="2"/>
                <a:cs typeface="Tahoma" pitchFamily="2"/>
              </a:rPr>
              <a:t>	“</a:t>
            </a:r>
            <a:r>
              <a:rPr lang="en-US" sz="2600" b="0" i="0" u="none" strike="noStrike" kern="1200" dirty="0">
                <a:ln>
                  <a:noFill/>
                </a:ln>
                <a:solidFill>
                  <a:srgbClr val="FFFFFF"/>
                </a:solidFill>
                <a:latin typeface="Times New Roman" pitchFamily="18"/>
                <a:ea typeface="Arial Unicode MS" pitchFamily="2"/>
                <a:cs typeface="Tahoma" pitchFamily="2"/>
              </a:rPr>
              <a:t>So beware, the days are coming, declares the Lord, </a:t>
            </a:r>
            <a:r>
              <a:rPr lang="en-US" sz="2600" b="0" i="1" u="none" strike="noStrike" kern="1200" dirty="0">
                <a:ln>
                  <a:noFill/>
                </a:ln>
                <a:solidFill>
                  <a:srgbClr val="FFFFFF"/>
                </a:solidFill>
                <a:latin typeface="Times New Roman" pitchFamily="18"/>
                <a:ea typeface="Arial Unicode MS" pitchFamily="2"/>
                <a:cs typeface="Tahoma" pitchFamily="2"/>
              </a:rPr>
              <a:t>when people will no longer call it </a:t>
            </a:r>
            <a:r>
              <a:rPr lang="en-US" sz="2600" b="0" i="1" u="none" strike="noStrike" kern="1200" dirty="0" err="1">
                <a:ln>
                  <a:noFill/>
                </a:ln>
                <a:solidFill>
                  <a:srgbClr val="FFFFFF"/>
                </a:solidFill>
                <a:latin typeface="Times New Roman" pitchFamily="18"/>
                <a:ea typeface="Arial Unicode MS" pitchFamily="2"/>
                <a:cs typeface="Tahoma" pitchFamily="2"/>
              </a:rPr>
              <a:t>Topheth</a:t>
            </a:r>
            <a:r>
              <a:rPr lang="en-US" sz="2600" b="0" i="1" u="none" strike="noStrike" kern="1200" dirty="0">
                <a:ln>
                  <a:noFill/>
                </a:ln>
                <a:solidFill>
                  <a:srgbClr val="FFFFFF"/>
                </a:solidFill>
                <a:latin typeface="Times New Roman" pitchFamily="18"/>
                <a:ea typeface="Arial Unicode MS" pitchFamily="2"/>
                <a:cs typeface="Tahoma" pitchFamily="2"/>
              </a:rPr>
              <a:t> or the Valley of Ben Hinnom, but the Valley of Slaughter, for they will bury the dead in </a:t>
            </a:r>
            <a:r>
              <a:rPr lang="en-US" sz="2600" b="0" i="1" u="none" strike="noStrike" kern="1200" dirty="0" err="1">
                <a:ln>
                  <a:noFill/>
                </a:ln>
                <a:solidFill>
                  <a:srgbClr val="FFFFFF"/>
                </a:solidFill>
                <a:latin typeface="Times New Roman" pitchFamily="18"/>
                <a:ea typeface="Arial Unicode MS" pitchFamily="2"/>
                <a:cs typeface="Tahoma" pitchFamily="2"/>
              </a:rPr>
              <a:t>Topheth</a:t>
            </a:r>
            <a:r>
              <a:rPr lang="en-US" sz="2600" b="0" i="1" u="none" strike="noStrike" kern="1200" dirty="0">
                <a:ln>
                  <a:noFill/>
                </a:ln>
                <a:solidFill>
                  <a:srgbClr val="FFFFFF"/>
                </a:solidFill>
                <a:latin typeface="Times New Roman" pitchFamily="18"/>
                <a:ea typeface="Arial Unicode MS" pitchFamily="2"/>
                <a:cs typeface="Tahoma" pitchFamily="2"/>
              </a:rPr>
              <a:t> until there is no more room.</a:t>
            </a:r>
            <a:r>
              <a:rPr lang="en-US" sz="2600" b="0" i="0" u="none" strike="noStrike" kern="1200" dirty="0">
                <a:ln>
                  <a:noFill/>
                </a:ln>
                <a:solidFill>
                  <a:srgbClr val="FFFFFF"/>
                </a:solidFill>
                <a:latin typeface="Times New Roman" pitchFamily="18"/>
                <a:ea typeface="Arial Unicode MS" pitchFamily="2"/>
                <a:cs typeface="Tahoma" pitchFamily="2"/>
              </a:rPr>
              <a:t> </a:t>
            </a:r>
            <a:r>
              <a:rPr lang="en-US" sz="2600" b="0" i="0" u="none" strike="noStrike" kern="1200" baseline="33000" dirty="0">
                <a:ln>
                  <a:noFill/>
                </a:ln>
                <a:solidFill>
                  <a:srgbClr val="FFFFFF"/>
                </a:solidFill>
                <a:latin typeface="Times New Roman" pitchFamily="18"/>
                <a:ea typeface="Tahoma" pitchFamily="2"/>
                <a:cs typeface="Tahoma" pitchFamily="2"/>
              </a:rPr>
              <a:t>﻿</a:t>
            </a:r>
            <a:r>
              <a:rPr lang="en-US" sz="2600" b="0" i="0" u="none" strike="noStrike" kern="1200" dirty="0">
                <a:ln>
                  <a:noFill/>
                </a:ln>
                <a:solidFill>
                  <a:srgbClr val="FFFFFF"/>
                </a:solidFill>
                <a:latin typeface="Times New Roman" pitchFamily="18"/>
                <a:ea typeface="Arial Unicode MS" pitchFamily="2"/>
                <a:cs typeface="Tahoma" pitchFamily="2"/>
              </a:rPr>
              <a:t>Then the carcasses of this people will become food for the birds of the air and the beasts of the earth, and there will be no one to frighten them away. </a:t>
            </a:r>
            <a:r>
              <a:rPr lang="en-US" sz="2600" b="0" i="0" u="none" strike="noStrike" kern="1200" baseline="33000" dirty="0">
                <a:ln>
                  <a:noFill/>
                </a:ln>
                <a:solidFill>
                  <a:srgbClr val="FFFFFF"/>
                </a:solidFill>
                <a:latin typeface="Times New Roman" pitchFamily="18"/>
                <a:ea typeface="Tahoma" pitchFamily="2"/>
                <a:cs typeface="Tahoma" pitchFamily="2"/>
              </a:rPr>
              <a:t>﻿</a:t>
            </a:r>
            <a:r>
              <a:rPr lang="en-US" sz="2600" b="0" i="0" u="none" strike="noStrike" kern="1200" dirty="0">
                <a:ln>
                  <a:noFill/>
                </a:ln>
                <a:solidFill>
                  <a:srgbClr val="FFFFFF"/>
                </a:solidFill>
                <a:latin typeface="Times New Roman" pitchFamily="18"/>
                <a:ea typeface="Arial Unicode MS" pitchFamily="2"/>
                <a:cs typeface="Tahoma" pitchFamily="2"/>
              </a:rPr>
              <a:t>I will bring an end to the sounds of joy and gladness and to the voices of bride and bridegroom in the towns of Judah and the streets of Jerusalem, for the land will become desolate.”</a:t>
            </a:r>
          </a:p>
          <a:p>
            <a:pPr marL="0" marR="0" lvl="0" indent="0" rtl="0" hangingPunct="0">
              <a:lnSpc>
                <a:spcPct val="100000"/>
              </a:lnSpc>
              <a:spcBef>
                <a:spcPts val="0"/>
              </a:spcBef>
              <a:spcAft>
                <a:spcPts val="0"/>
              </a:spcAft>
              <a:buNone/>
              <a:tabLst/>
            </a:pPr>
            <a:r>
              <a:rPr lang="en-US" sz="2200" b="0" i="0" u="none" strike="noStrike" kern="1200" dirty="0">
                <a:ln>
                  <a:noFill/>
                </a:ln>
                <a:solidFill>
                  <a:srgbClr val="FFFFFF"/>
                </a:solidFill>
                <a:latin typeface="Times New Roman" pitchFamily="18"/>
                <a:ea typeface="Arial Unicode MS" pitchFamily="2"/>
                <a:cs typeface="Tahoma" pitchFamily="2"/>
              </a:rPr>
              <a:t>Jeremiah 7:32-34</a:t>
            </a:r>
          </a:p>
        </p:txBody>
      </p:sp>
      <p:pic>
        <p:nvPicPr>
          <p:cNvPr id="4" name="Picture 3">
            <a:extLst>
              <a:ext uri="{FF2B5EF4-FFF2-40B4-BE49-F238E27FC236}">
                <a16:creationId xmlns:a16="http://schemas.microsoft.com/office/drawing/2014/main" id="{A1F5D060-02B7-4B62-8638-F1AD1CB1B9E8}"/>
              </a:ext>
            </a:extLst>
          </p:cNvPr>
          <p:cNvPicPr>
            <a:picLocks noChangeAspect="1"/>
          </p:cNvPicPr>
          <p:nvPr/>
        </p:nvPicPr>
        <p:blipFill>
          <a:blip r:embed="rId3">
            <a:lum/>
            <a:alphaModFix/>
          </a:blip>
          <a:srcRect/>
          <a:stretch>
            <a:fillRect/>
          </a:stretch>
        </p:blipFill>
        <p:spPr>
          <a:xfrm>
            <a:off x="7640280" y="4304490"/>
            <a:ext cx="2189520" cy="32583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AE89-F1A3-47D0-8C77-6B3F3CC6FF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F7E92B-1028-42B1-BD49-18D790946A05}"/>
              </a:ext>
            </a:extLst>
          </p:cNvPr>
          <p:cNvSpPr>
            <a:spLocks noGrp="1"/>
          </p:cNvSpPr>
          <p:nvPr>
            <p:ph idx="1"/>
          </p:nvPr>
        </p:nvSpPr>
        <p:spPr/>
        <p:txBody>
          <a:bodyPr>
            <a:normAutofit lnSpcReduction="10000"/>
          </a:bodyPr>
          <a:lstStyle/>
          <a:p>
            <a:pPr marL="0" indent="0">
              <a:buNone/>
            </a:pPr>
            <a:endParaRPr lang="en-US" b="1" dirty="0"/>
          </a:p>
          <a:p>
            <a:pPr marL="0" indent="0">
              <a:buNone/>
            </a:pPr>
            <a:r>
              <a:rPr lang="en-US" b="1" dirty="0"/>
              <a:t>Game Night at Rich’s – April 13</a:t>
            </a:r>
          </a:p>
          <a:p>
            <a:pPr marL="0" indent="0">
              <a:buNone/>
            </a:pPr>
            <a:endParaRPr lang="en-US" b="1" dirty="0"/>
          </a:p>
          <a:p>
            <a:pPr marL="0" indent="0">
              <a:buNone/>
            </a:pPr>
            <a:r>
              <a:rPr lang="en-US" b="1" dirty="0"/>
              <a:t>Parents’ Night – Invite your Parents to CSF – April 19</a:t>
            </a:r>
          </a:p>
          <a:p>
            <a:pPr marL="0" indent="0">
              <a:buNone/>
            </a:pPr>
            <a:endParaRPr lang="en-US" b="1" dirty="0"/>
          </a:p>
          <a:p>
            <a:pPr marL="0" indent="0">
              <a:buNone/>
            </a:pPr>
            <a:r>
              <a:rPr lang="en-US" b="1" dirty="0"/>
              <a:t>End of Year Party – ice cream and more – April 26 at 6 PM!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2407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40A6-B15E-4DFB-B3B8-32891B48F64E}"/>
              </a:ext>
            </a:extLst>
          </p:cNvPr>
          <p:cNvSpPr>
            <a:spLocks noGrp="1"/>
          </p:cNvSpPr>
          <p:nvPr>
            <p:ph type="title"/>
          </p:nvPr>
        </p:nvSpPr>
        <p:spPr/>
        <p:txBody>
          <a:bodyPr/>
          <a:lstStyle/>
          <a:p>
            <a:r>
              <a:rPr lang="en-US" dirty="0"/>
              <a:t>Judgment: Jesus</a:t>
            </a:r>
          </a:p>
        </p:txBody>
      </p:sp>
      <p:sp>
        <p:nvSpPr>
          <p:cNvPr id="3" name="Content Placeholder 2">
            <a:extLst>
              <a:ext uri="{FF2B5EF4-FFF2-40B4-BE49-F238E27FC236}">
                <a16:creationId xmlns:a16="http://schemas.microsoft.com/office/drawing/2014/main" id="{F2B056E4-DA2A-45B4-BEF3-2A78B0EDA2CC}"/>
              </a:ext>
            </a:extLst>
          </p:cNvPr>
          <p:cNvSpPr>
            <a:spLocks noGrp="1"/>
          </p:cNvSpPr>
          <p:nvPr>
            <p:ph idx="1"/>
          </p:nvPr>
        </p:nvSpPr>
        <p:spPr>
          <a:xfrm>
            <a:off x="535259" y="2222906"/>
            <a:ext cx="9054789" cy="3805259"/>
          </a:xfrm>
        </p:spPr>
        <p:txBody>
          <a:bodyPr>
            <a:normAutofit/>
          </a:bodyPr>
          <a:lstStyle/>
          <a:p>
            <a:r>
              <a:rPr lang="en-US" sz="3000" dirty="0"/>
              <a:t>Jesus speaks the about hell</a:t>
            </a:r>
          </a:p>
          <a:p>
            <a:pPr lvl="1"/>
            <a:r>
              <a:rPr lang="en-US" sz="2359" dirty="0"/>
              <a:t>Word for hell = </a:t>
            </a:r>
            <a:r>
              <a:rPr lang="en-US" sz="2359" i="1" dirty="0"/>
              <a:t>Gehenna</a:t>
            </a:r>
          </a:p>
          <a:p>
            <a:pPr lvl="1"/>
            <a:r>
              <a:rPr lang="en-US" sz="2359" dirty="0"/>
              <a:t>Gehenna was the place where Israel committed its worst sins</a:t>
            </a:r>
          </a:p>
          <a:p>
            <a:pPr lvl="1"/>
            <a:r>
              <a:rPr lang="en-US" sz="2359" dirty="0"/>
              <a:t>Gehenna (hell) provided Jesus with vivid imagery of what judgment looked like</a:t>
            </a:r>
          </a:p>
        </p:txBody>
      </p:sp>
    </p:spTree>
    <p:extLst>
      <p:ext uri="{BB962C8B-B14F-4D97-AF65-F5344CB8AC3E}">
        <p14:creationId xmlns:p14="http://schemas.microsoft.com/office/powerpoint/2010/main" val="195830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40A6-B15E-4DFB-B3B8-32891B48F64E}"/>
              </a:ext>
            </a:extLst>
          </p:cNvPr>
          <p:cNvSpPr>
            <a:spLocks noGrp="1"/>
          </p:cNvSpPr>
          <p:nvPr>
            <p:ph type="title"/>
          </p:nvPr>
        </p:nvSpPr>
        <p:spPr/>
        <p:txBody>
          <a:bodyPr/>
          <a:lstStyle/>
          <a:p>
            <a:r>
              <a:rPr lang="en-US" dirty="0"/>
              <a:t>Judgment: Paul</a:t>
            </a:r>
          </a:p>
        </p:txBody>
      </p:sp>
      <p:sp>
        <p:nvSpPr>
          <p:cNvPr id="3" name="Content Placeholder 2">
            <a:extLst>
              <a:ext uri="{FF2B5EF4-FFF2-40B4-BE49-F238E27FC236}">
                <a16:creationId xmlns:a16="http://schemas.microsoft.com/office/drawing/2014/main" id="{F2B056E4-DA2A-45B4-BEF3-2A78B0EDA2CC}"/>
              </a:ext>
            </a:extLst>
          </p:cNvPr>
          <p:cNvSpPr>
            <a:spLocks noGrp="1"/>
          </p:cNvSpPr>
          <p:nvPr>
            <p:ph idx="1"/>
          </p:nvPr>
        </p:nvSpPr>
        <p:spPr>
          <a:xfrm>
            <a:off x="602166" y="2222906"/>
            <a:ext cx="9166302" cy="3805259"/>
          </a:xfrm>
        </p:spPr>
        <p:txBody>
          <a:bodyPr>
            <a:normAutofit/>
          </a:bodyPr>
          <a:lstStyle/>
          <a:p>
            <a:r>
              <a:rPr lang="en-US" sz="2800" dirty="0"/>
              <a:t>Paul speaks of judgment frequently</a:t>
            </a:r>
          </a:p>
          <a:p>
            <a:pPr lvl="1"/>
            <a:r>
              <a:rPr lang="en-US" sz="2359" dirty="0"/>
              <a:t>Uses words such as destruction and perish</a:t>
            </a:r>
          </a:p>
          <a:p>
            <a:pPr lvl="1"/>
            <a:r>
              <a:rPr lang="en-US" sz="2359" dirty="0"/>
              <a:t>Point – to be against God and to reject Jesus is to face destruction</a:t>
            </a:r>
          </a:p>
          <a:p>
            <a:pPr lvl="1"/>
            <a:endParaRPr lang="en-US" sz="2359" dirty="0"/>
          </a:p>
          <a:p>
            <a:pPr marL="0" indent="0">
              <a:buNone/>
            </a:pPr>
            <a:r>
              <a:rPr lang="en-US" sz="2800" i="1" dirty="0"/>
              <a:t>But what is this destruction?</a:t>
            </a:r>
          </a:p>
        </p:txBody>
      </p:sp>
    </p:spTree>
    <p:extLst>
      <p:ext uri="{BB962C8B-B14F-4D97-AF65-F5344CB8AC3E}">
        <p14:creationId xmlns:p14="http://schemas.microsoft.com/office/powerpoint/2010/main" val="367844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40A6-B15E-4DFB-B3B8-32891B48F64E}"/>
              </a:ext>
            </a:extLst>
          </p:cNvPr>
          <p:cNvSpPr>
            <a:spLocks noGrp="1"/>
          </p:cNvSpPr>
          <p:nvPr>
            <p:ph type="title"/>
          </p:nvPr>
        </p:nvSpPr>
        <p:spPr/>
        <p:txBody>
          <a:bodyPr/>
          <a:lstStyle/>
          <a:p>
            <a:r>
              <a:rPr lang="en-US" dirty="0"/>
              <a:t>Judgment</a:t>
            </a:r>
          </a:p>
        </p:txBody>
      </p:sp>
      <p:sp>
        <p:nvSpPr>
          <p:cNvPr id="3" name="Content Placeholder 2">
            <a:extLst>
              <a:ext uri="{FF2B5EF4-FFF2-40B4-BE49-F238E27FC236}">
                <a16:creationId xmlns:a16="http://schemas.microsoft.com/office/drawing/2014/main" id="{F2B056E4-DA2A-45B4-BEF3-2A78B0EDA2CC}"/>
              </a:ext>
            </a:extLst>
          </p:cNvPr>
          <p:cNvSpPr>
            <a:spLocks noGrp="1"/>
          </p:cNvSpPr>
          <p:nvPr>
            <p:ph idx="1"/>
          </p:nvPr>
        </p:nvSpPr>
        <p:spPr>
          <a:xfrm>
            <a:off x="401444" y="1761894"/>
            <a:ext cx="9210907" cy="4739267"/>
          </a:xfrm>
        </p:spPr>
        <p:txBody>
          <a:bodyPr>
            <a:normAutofit/>
          </a:bodyPr>
          <a:lstStyle/>
          <a:p>
            <a:pPr marL="0" indent="0">
              <a:buNone/>
            </a:pPr>
            <a:r>
              <a:rPr lang="en-US" sz="2800" dirty="0"/>
              <a:t>*Christian Theology has always held that there are consequences to your actions, that rejecting God’s love in Jesus will lead to punishment.</a:t>
            </a:r>
          </a:p>
          <a:p>
            <a:pPr marL="0" indent="0">
              <a:buNone/>
            </a:pPr>
            <a:endParaRPr lang="en-US" sz="2800" dirty="0"/>
          </a:p>
          <a:p>
            <a:pPr marL="0" indent="0">
              <a:buNone/>
            </a:pPr>
            <a:r>
              <a:rPr lang="en-US" sz="2800" dirty="0"/>
              <a:t>In other words, Christians have always agree that hell exists as the negative side of the afterlife</a:t>
            </a:r>
          </a:p>
          <a:p>
            <a:pPr marL="0" indent="0">
              <a:buNone/>
            </a:pPr>
            <a:endParaRPr lang="en-US" sz="2800" dirty="0"/>
          </a:p>
        </p:txBody>
      </p:sp>
    </p:spTree>
    <p:extLst>
      <p:ext uri="{BB962C8B-B14F-4D97-AF65-F5344CB8AC3E}">
        <p14:creationId xmlns:p14="http://schemas.microsoft.com/office/powerpoint/2010/main" val="121427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E4EE-D409-41BA-80CD-0435F56EA4E3}"/>
              </a:ext>
            </a:extLst>
          </p:cNvPr>
          <p:cNvSpPr>
            <a:spLocks noGrp="1"/>
          </p:cNvSpPr>
          <p:nvPr>
            <p:ph idx="1"/>
          </p:nvPr>
        </p:nvSpPr>
        <p:spPr>
          <a:xfrm>
            <a:off x="613317" y="735980"/>
            <a:ext cx="9210907" cy="5464098"/>
          </a:xfrm>
        </p:spPr>
        <p:txBody>
          <a:bodyPr>
            <a:noAutofit/>
          </a:bodyPr>
          <a:lstStyle/>
          <a:p>
            <a:pPr marL="457200" indent="-457200">
              <a:buAutoNum type="arabicPeriod"/>
            </a:pPr>
            <a:r>
              <a:rPr lang="en-US" sz="3000" dirty="0"/>
              <a:t>A Good God Cannot Ignore Evil and Suffering</a:t>
            </a:r>
          </a:p>
          <a:p>
            <a:pPr marL="457200" indent="-457200">
              <a:buAutoNum type="arabicPeriod"/>
            </a:pPr>
            <a:r>
              <a:rPr lang="en-US" sz="3000" dirty="0"/>
              <a:t>What is Judgment?</a:t>
            </a:r>
          </a:p>
          <a:p>
            <a:pPr marL="457200" indent="-457200">
              <a:buAutoNum type="arabicPeriod"/>
            </a:pPr>
            <a:r>
              <a:rPr lang="en-US" sz="3000" b="1" dirty="0"/>
              <a:t>Historic Christian Understandings of Hell</a:t>
            </a:r>
          </a:p>
          <a:p>
            <a:pPr marL="457200" indent="-457200">
              <a:buAutoNum type="arabicPeriod"/>
            </a:pPr>
            <a:r>
              <a:rPr lang="en-US" sz="3000" dirty="0"/>
              <a:t>Hell and Heaven in Context</a:t>
            </a:r>
          </a:p>
          <a:p>
            <a:pPr marL="457200" indent="-457200">
              <a:buAutoNum type="arabicPeriod"/>
            </a:pPr>
            <a:r>
              <a:rPr lang="en-US" sz="3000" dirty="0"/>
              <a:t>Take </a:t>
            </a:r>
            <a:r>
              <a:rPr lang="en-US" sz="3000" dirty="0" err="1"/>
              <a:t>Aways</a:t>
            </a:r>
            <a:endParaRPr lang="en-US" sz="3000" dirty="0"/>
          </a:p>
        </p:txBody>
      </p:sp>
    </p:spTree>
    <p:extLst>
      <p:ext uri="{BB962C8B-B14F-4D97-AF65-F5344CB8AC3E}">
        <p14:creationId xmlns:p14="http://schemas.microsoft.com/office/powerpoint/2010/main" val="315364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1. Eternal Conscious Torment</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531482" y="1739590"/>
            <a:ext cx="9359650" cy="4288575"/>
          </a:xfrm>
        </p:spPr>
        <p:txBody>
          <a:bodyPr>
            <a:normAutofit/>
          </a:bodyPr>
          <a:lstStyle/>
          <a:p>
            <a:r>
              <a:rPr lang="en-US" sz="3000" dirty="0"/>
              <a:t>People in hell are there forever</a:t>
            </a:r>
          </a:p>
          <a:p>
            <a:r>
              <a:rPr lang="en-US" sz="3000" dirty="0"/>
              <a:t>They are in pain and never stop feeling it</a:t>
            </a:r>
          </a:p>
          <a:p>
            <a:r>
              <a:rPr lang="en-US" sz="3000" dirty="0"/>
              <a:t>Key verses – Matthew 25:46 and Revelation 14:11</a:t>
            </a:r>
          </a:p>
        </p:txBody>
      </p:sp>
    </p:spTree>
    <p:extLst>
      <p:ext uri="{BB962C8B-B14F-4D97-AF65-F5344CB8AC3E}">
        <p14:creationId xmlns:p14="http://schemas.microsoft.com/office/powerpoint/2010/main" val="268180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1FB402B-3793-40BA-9D10-6EA71332A8FD}"/>
              </a:ext>
            </a:extLst>
          </p:cNvPr>
          <p:cNvSpPr txBox="1">
            <a:spLocks noGrp="1"/>
          </p:cNvSpPr>
          <p:nvPr>
            <p:ph type="subTitle" idx="4294967295"/>
          </p:nvPr>
        </p:nvSpPr>
        <p:spPr>
          <a:xfrm>
            <a:off x="4389438" y="346075"/>
            <a:ext cx="5688012" cy="6369050"/>
          </a:xfrm>
        </p:spPr>
        <p:txBody>
          <a:bodyPr anchor="ctr"/>
          <a:lstStyle/>
          <a:p>
            <a:pPr marL="0" lvl="0" indent="0" algn="ctr">
              <a:buNone/>
            </a:pPr>
            <a:r>
              <a:rPr lang="en-US" sz="2400" dirty="0">
                <a:solidFill>
                  <a:srgbClr val="FFFFFF"/>
                </a:solidFill>
              </a:rPr>
              <a:t>Augustine, </a:t>
            </a:r>
            <a:r>
              <a:rPr lang="en-US" sz="2400" i="1" dirty="0">
                <a:solidFill>
                  <a:srgbClr val="FFFFFF"/>
                </a:solidFill>
              </a:rPr>
              <a:t>City of God</a:t>
            </a:r>
            <a:r>
              <a:rPr lang="en-US" sz="2400" dirty="0">
                <a:solidFill>
                  <a:srgbClr val="FFFFFF"/>
                </a:solidFill>
              </a:rPr>
              <a:t> (about 420 AD)</a:t>
            </a:r>
          </a:p>
          <a:p>
            <a:pPr lvl="0" algn="ctr"/>
            <a:endParaRPr lang="en-US" sz="2400" dirty="0">
              <a:solidFill>
                <a:srgbClr val="FFFFFF"/>
              </a:solidFill>
            </a:endParaRPr>
          </a:p>
          <a:p>
            <a:pPr marL="0" lvl="0" indent="0" algn="ctr">
              <a:buNone/>
            </a:pPr>
            <a:r>
              <a:rPr lang="en-US" sz="2400" dirty="0">
                <a:solidFill>
                  <a:srgbClr val="FFFFFF"/>
                </a:solidFill>
              </a:rPr>
              <a:t>“</a:t>
            </a:r>
            <a:r>
              <a:rPr lang="en-US" sz="2400" i="1" dirty="0">
                <a:solidFill>
                  <a:srgbClr val="FFFFFF"/>
                </a:solidFill>
              </a:rPr>
              <a:t>Those who are undergoing punishment will not know what is happening inside, in the joy of the Lord; whereas those who are in that joy will know what is happening outside, in the outer darkness.</a:t>
            </a:r>
            <a:r>
              <a:rPr lang="en-US" sz="2400" dirty="0">
                <a:solidFill>
                  <a:srgbClr val="FFFFFF"/>
                </a:solidFill>
              </a:rPr>
              <a:t>”</a:t>
            </a:r>
          </a:p>
          <a:p>
            <a:pPr lvl="0" algn="ctr"/>
            <a:endParaRPr lang="en-US" sz="2400" dirty="0"/>
          </a:p>
        </p:txBody>
      </p:sp>
      <p:pic>
        <p:nvPicPr>
          <p:cNvPr id="3" name="Picture 2">
            <a:extLst>
              <a:ext uri="{FF2B5EF4-FFF2-40B4-BE49-F238E27FC236}">
                <a16:creationId xmlns:a16="http://schemas.microsoft.com/office/drawing/2014/main" id="{FBFF96F5-707E-4432-AB96-F1020EF2EF08}"/>
              </a:ext>
            </a:extLst>
          </p:cNvPr>
          <p:cNvPicPr>
            <a:picLocks noChangeAspect="1"/>
          </p:cNvPicPr>
          <p:nvPr/>
        </p:nvPicPr>
        <p:blipFill>
          <a:blip r:embed="rId3">
            <a:lum/>
            <a:alphaModFix/>
          </a:blip>
          <a:srcRect/>
          <a:stretch>
            <a:fillRect/>
          </a:stretch>
        </p:blipFill>
        <p:spPr>
          <a:xfrm>
            <a:off x="685440" y="360"/>
            <a:ext cx="2380319" cy="2858040"/>
          </a:xfrm>
          <a:prstGeom prst="rect">
            <a:avLst/>
          </a:prstGeom>
          <a:noFill/>
          <a:ln>
            <a:noFill/>
          </a:ln>
        </p:spPr>
      </p:pic>
      <p:pic>
        <p:nvPicPr>
          <p:cNvPr id="4" name="Picture 3">
            <a:extLst>
              <a:ext uri="{FF2B5EF4-FFF2-40B4-BE49-F238E27FC236}">
                <a16:creationId xmlns:a16="http://schemas.microsoft.com/office/drawing/2014/main" id="{B17E4098-AD8E-4ADC-BCE6-25912DD9C219}"/>
              </a:ext>
            </a:extLst>
          </p:cNvPr>
          <p:cNvPicPr>
            <a:picLocks noChangeAspect="1"/>
          </p:cNvPicPr>
          <p:nvPr/>
        </p:nvPicPr>
        <p:blipFill>
          <a:blip r:embed="rId4">
            <a:lum/>
            <a:alphaModFix/>
          </a:blip>
          <a:srcRect/>
          <a:stretch>
            <a:fillRect/>
          </a:stretch>
        </p:blipFill>
        <p:spPr>
          <a:xfrm>
            <a:off x="360" y="2972520"/>
            <a:ext cx="3808440" cy="381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3367D68-D18B-4454-896E-A558DA66EA20}"/>
              </a:ext>
            </a:extLst>
          </p:cNvPr>
          <p:cNvSpPr txBox="1">
            <a:spLocks noGrp="1"/>
          </p:cNvSpPr>
          <p:nvPr>
            <p:ph type="subTitle" idx="4294967295"/>
          </p:nvPr>
        </p:nvSpPr>
        <p:spPr>
          <a:xfrm>
            <a:off x="0" y="346074"/>
            <a:ext cx="9891132" cy="6400413"/>
          </a:xfrm>
        </p:spPr>
        <p:txBody>
          <a:bodyPr anchor="ctr">
            <a:normAutofit fontScale="92500" lnSpcReduction="20000"/>
          </a:bodyPr>
          <a:lstStyle/>
          <a:p>
            <a:pPr marL="0" lvl="0" indent="0" algn="ctr">
              <a:buNone/>
            </a:pPr>
            <a:r>
              <a:rPr lang="en-US" sz="2000" dirty="0">
                <a:solidFill>
                  <a:srgbClr val="FFFFFF"/>
                </a:solidFill>
              </a:rPr>
              <a:t>Tertullian, </a:t>
            </a:r>
            <a:r>
              <a:rPr lang="en-US" sz="2000" i="1" dirty="0">
                <a:solidFill>
                  <a:srgbClr val="FFFFFF"/>
                </a:solidFill>
              </a:rPr>
              <a:t>The Shows</a:t>
            </a:r>
            <a:r>
              <a:rPr lang="en-US" sz="2000" dirty="0">
                <a:solidFill>
                  <a:srgbClr val="FFFFFF"/>
                </a:solidFill>
              </a:rPr>
              <a:t> (about 200 AD)</a:t>
            </a:r>
          </a:p>
          <a:p>
            <a:pPr lvl="0" algn="ctr"/>
            <a:endParaRPr lang="en-US" sz="2000" dirty="0">
              <a:solidFill>
                <a:srgbClr val="FFFFFF"/>
              </a:solidFill>
            </a:endParaRPr>
          </a:p>
          <a:p>
            <a:pPr marL="0" lvl="0" indent="0" algn="l">
              <a:buNone/>
            </a:pPr>
            <a:r>
              <a:rPr lang="en-US" sz="2400" dirty="0">
                <a:solidFill>
                  <a:srgbClr val="FFFFFF"/>
                </a:solidFill>
              </a:rPr>
              <a:t>	“But what a spectacle is that fast-approaching advent of our  Lord...that last day of judgment...How vast a spectacle then bursts upon the eye! What there excites my admiration?...Which sight gives me joy? Which rouses me to exultation?— as I see so many illustrious monarchs...groaning now in the lowest darkness...governors of provinces, too, who persecuted the Christian name, in fires more fierce than those with which in the days of their pride they raged against the followers of Christ. What world's wise men besides, the very philosophers, in fact, who taught their followers...that either they had no souls, or that they would never return to the bodies which at death they had left, now covered with shame before the poor deluded ones, as one fire consumes them! Poets also, trembling not before the judgment-seat...of the unexpected Christ...the play-actors, much more dissolute in the dissolving flame...the charioteer, all glowing in his chariot of fire...the wrestlers, not in their gymnasia, but tossing in the fiery billows...”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1. Eternal Conscious Torment</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531482" y="1739590"/>
            <a:ext cx="8779786" cy="4288575"/>
          </a:xfrm>
        </p:spPr>
        <p:txBody>
          <a:bodyPr>
            <a:normAutofit lnSpcReduction="10000"/>
          </a:bodyPr>
          <a:lstStyle/>
          <a:p>
            <a:r>
              <a:rPr lang="en-US" dirty="0"/>
              <a:t>Key Problems</a:t>
            </a:r>
          </a:p>
          <a:p>
            <a:pPr lvl="1"/>
            <a:r>
              <a:rPr lang="en-US" sz="2600" dirty="0"/>
              <a:t>God has to actively keep people alive in hell since numerous scriptures speak of judgment as a fire that consumes.</a:t>
            </a:r>
          </a:p>
          <a:p>
            <a:pPr lvl="1"/>
            <a:r>
              <a:rPr lang="en-US" sz="2600" dirty="0"/>
              <a:t>How could any humans finite sins deserve infinite punishment?</a:t>
            </a:r>
          </a:p>
          <a:p>
            <a:pPr lvl="1"/>
            <a:r>
              <a:rPr lang="en-US" sz="2600" dirty="0"/>
              <a:t>God is worse than Hitler – all those Jews in the Holocaust went from a gas chamber to a never-ending </a:t>
            </a:r>
            <a:r>
              <a:rPr lang="en-US" sz="2600" dirty="0" err="1"/>
              <a:t>torutre</a:t>
            </a:r>
            <a:r>
              <a:rPr lang="en-US" sz="2600" dirty="0"/>
              <a:t> chamber.</a:t>
            </a:r>
          </a:p>
        </p:txBody>
      </p:sp>
    </p:spTree>
    <p:extLst>
      <p:ext uri="{BB962C8B-B14F-4D97-AF65-F5344CB8AC3E}">
        <p14:creationId xmlns:p14="http://schemas.microsoft.com/office/powerpoint/2010/main" val="516233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2. Annihilation (</a:t>
            </a:r>
            <a:r>
              <a:rPr lang="en-US" dirty="0" err="1"/>
              <a:t>Conditionalism</a:t>
            </a:r>
            <a:r>
              <a:rPr lang="en-US" dirty="0"/>
              <a:t>)</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436958" y="1534685"/>
            <a:ext cx="9203533" cy="4288575"/>
          </a:xfrm>
        </p:spPr>
        <p:txBody>
          <a:bodyPr>
            <a:noAutofit/>
          </a:bodyPr>
          <a:lstStyle/>
          <a:p>
            <a:r>
              <a:rPr lang="en-US" sz="2600" dirty="0"/>
              <a:t>People are punished in hell for a time, based on what their sins deserve, then cease to exist</a:t>
            </a:r>
          </a:p>
          <a:p>
            <a:r>
              <a:rPr lang="en-US" sz="2600" dirty="0"/>
              <a:t>Argues humans are not inherently immortal – life is a gift from God and “death” cannot mean continued life in punishment in hell</a:t>
            </a:r>
          </a:p>
          <a:p>
            <a:pPr lvl="1"/>
            <a:r>
              <a:rPr lang="en-US" sz="2600" dirty="0"/>
              <a:t>Emphasizes that if we let words mean what they mean – death, destruction, perish – this view makes most sense</a:t>
            </a:r>
          </a:p>
          <a:p>
            <a:r>
              <a:rPr lang="en-US" sz="2600" dirty="0"/>
              <a:t>Key verses: Matthew 10:28; 13:40-42; John 3:16; Galatians 6:8; 2 Peter 2:4-6</a:t>
            </a:r>
          </a:p>
        </p:txBody>
      </p:sp>
    </p:spTree>
    <p:extLst>
      <p:ext uri="{BB962C8B-B14F-4D97-AF65-F5344CB8AC3E}">
        <p14:creationId xmlns:p14="http://schemas.microsoft.com/office/powerpoint/2010/main" val="23784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2. Annihilation (</a:t>
            </a:r>
            <a:r>
              <a:rPr lang="en-US" dirty="0" err="1"/>
              <a:t>Conditionalism</a:t>
            </a:r>
            <a:r>
              <a:rPr lang="en-US" dirty="0"/>
              <a:t>)</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531482" y="1739590"/>
            <a:ext cx="7948823" cy="4288575"/>
          </a:xfrm>
        </p:spPr>
        <p:txBody>
          <a:bodyPr>
            <a:normAutofit/>
          </a:bodyPr>
          <a:lstStyle/>
          <a:p>
            <a:r>
              <a:rPr lang="en-US" sz="2600" dirty="0"/>
              <a:t>If this is true, how come it has been rarely believed throughout church history?</a:t>
            </a:r>
          </a:p>
          <a:p>
            <a:r>
              <a:rPr lang="en-US" sz="2600" dirty="0"/>
              <a:t>Do sinners then get what they want, to just not exist?</a:t>
            </a:r>
          </a:p>
        </p:txBody>
      </p:sp>
    </p:spTree>
    <p:extLst>
      <p:ext uri="{BB962C8B-B14F-4D97-AF65-F5344CB8AC3E}">
        <p14:creationId xmlns:p14="http://schemas.microsoft.com/office/powerpoint/2010/main" val="198917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403D-CE18-4EC4-B455-0CDD67DF9F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2685FA-8977-4A29-A821-8D3A3F56C22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582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Isaiah 66:24</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531482" y="1739590"/>
            <a:ext cx="7948823" cy="4288575"/>
          </a:xfrm>
        </p:spPr>
        <p:txBody>
          <a:bodyPr/>
          <a:lstStyle/>
          <a:p>
            <a:pPr marL="0" indent="0">
              <a:buNone/>
            </a:pPr>
            <a:r>
              <a:rPr lang="en-US" b="1" i="1" baseline="30000" dirty="0"/>
              <a:t> </a:t>
            </a:r>
            <a:r>
              <a:rPr lang="en-US" i="1" dirty="0"/>
              <a:t>“And they will go out and look on the dead bodies of those who rebelled against me; the worms that eat them will not die, the fire that burns them will not be quenched, and they will be loathsome to all mankind.”</a:t>
            </a:r>
          </a:p>
          <a:p>
            <a:pPr marL="0" indent="0">
              <a:buNone/>
            </a:pPr>
            <a:endParaRPr lang="en-US" dirty="0"/>
          </a:p>
          <a:p>
            <a:pPr marL="0" indent="0">
              <a:buNone/>
            </a:pPr>
            <a:r>
              <a:rPr lang="en-US" dirty="0"/>
              <a:t>ECT – “See, the worm and the fire last forever, so people are being punished forever.”</a:t>
            </a:r>
          </a:p>
          <a:p>
            <a:pPr marL="0" indent="0">
              <a:buNone/>
            </a:pPr>
            <a:r>
              <a:rPr lang="en-US" dirty="0"/>
              <a:t>A/C – “Yes, the fire and worm last forever, but fire consumes so the people being punished do not last forever”</a:t>
            </a:r>
          </a:p>
        </p:txBody>
      </p:sp>
    </p:spTree>
    <p:extLst>
      <p:ext uri="{BB962C8B-B14F-4D97-AF65-F5344CB8AC3E}">
        <p14:creationId xmlns:p14="http://schemas.microsoft.com/office/powerpoint/2010/main" val="2948213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3. Christian Universalism</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531482" y="1739590"/>
            <a:ext cx="9147777" cy="4288575"/>
          </a:xfrm>
        </p:spPr>
        <p:txBody>
          <a:bodyPr>
            <a:noAutofit/>
          </a:bodyPr>
          <a:lstStyle/>
          <a:p>
            <a:r>
              <a:rPr lang="en-US" sz="2600" dirty="0"/>
              <a:t>Eventually all people will freely choose to love God in Jesus</a:t>
            </a:r>
          </a:p>
          <a:p>
            <a:r>
              <a:rPr lang="en-US" sz="2600" dirty="0"/>
              <a:t>Important – this is not an “all paths lead to God” view as, like other views, salvation is only in Jesus</a:t>
            </a:r>
          </a:p>
          <a:p>
            <a:r>
              <a:rPr lang="en-US" sz="2600" dirty="0"/>
              <a:t>Hell is a sort of purgatory where God continues to pursue people and never gives up.</a:t>
            </a:r>
          </a:p>
          <a:p>
            <a:r>
              <a:rPr lang="en-US" sz="2600" dirty="0"/>
              <a:t>Key verses: John 12:32; 1 Corinthians 15:22; Revelation 21:25</a:t>
            </a:r>
          </a:p>
        </p:txBody>
      </p:sp>
    </p:spTree>
    <p:extLst>
      <p:ext uri="{BB962C8B-B14F-4D97-AF65-F5344CB8AC3E}">
        <p14:creationId xmlns:p14="http://schemas.microsoft.com/office/powerpoint/2010/main" val="976115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3. Christian Universalism</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531482" y="1739590"/>
            <a:ext cx="7948823" cy="4288575"/>
          </a:xfrm>
        </p:spPr>
        <p:txBody>
          <a:bodyPr>
            <a:normAutofit/>
          </a:bodyPr>
          <a:lstStyle/>
          <a:p>
            <a:r>
              <a:rPr lang="en-US" sz="2600" dirty="0"/>
              <a:t>If this is true, why believe now?</a:t>
            </a:r>
          </a:p>
          <a:p>
            <a:r>
              <a:rPr lang="en-US" sz="2600" dirty="0"/>
              <a:t>This does not seem to work well with the many times scripture speaks of finality – whether this finality means cessation of existence or forever torment.</a:t>
            </a:r>
          </a:p>
        </p:txBody>
      </p:sp>
    </p:spTree>
    <p:extLst>
      <p:ext uri="{BB962C8B-B14F-4D97-AF65-F5344CB8AC3E}">
        <p14:creationId xmlns:p14="http://schemas.microsoft.com/office/powerpoint/2010/main" val="404511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2E9-1D29-43FE-AF64-084720FA1C7B}"/>
              </a:ext>
            </a:extLst>
          </p:cNvPr>
          <p:cNvSpPr>
            <a:spLocks noGrp="1"/>
          </p:cNvSpPr>
          <p:nvPr>
            <p:ph type="title"/>
          </p:nvPr>
        </p:nvSpPr>
        <p:spPr>
          <a:xfrm>
            <a:off x="531482" y="377612"/>
            <a:ext cx="8489855" cy="1157073"/>
          </a:xfrm>
        </p:spPr>
        <p:txBody>
          <a:bodyPr/>
          <a:lstStyle/>
          <a:p>
            <a:r>
              <a:rPr lang="en-US" dirty="0"/>
              <a:t>So Which is it?</a:t>
            </a:r>
          </a:p>
        </p:txBody>
      </p:sp>
      <p:sp>
        <p:nvSpPr>
          <p:cNvPr id="3" name="Content Placeholder 2">
            <a:extLst>
              <a:ext uri="{FF2B5EF4-FFF2-40B4-BE49-F238E27FC236}">
                <a16:creationId xmlns:a16="http://schemas.microsoft.com/office/drawing/2014/main" id="{F4CA7C7C-D6D4-4EA4-8667-5EE95069FC30}"/>
              </a:ext>
            </a:extLst>
          </p:cNvPr>
          <p:cNvSpPr>
            <a:spLocks noGrp="1"/>
          </p:cNvSpPr>
          <p:nvPr>
            <p:ph idx="1"/>
          </p:nvPr>
        </p:nvSpPr>
        <p:spPr>
          <a:xfrm>
            <a:off x="531482" y="1739590"/>
            <a:ext cx="8813240" cy="4288575"/>
          </a:xfrm>
        </p:spPr>
        <p:txBody>
          <a:bodyPr/>
          <a:lstStyle/>
          <a:p>
            <a:r>
              <a:rPr lang="en-US" dirty="0"/>
              <a:t>Christians have disagreed forever and each position has good arguments as well as problems.</a:t>
            </a:r>
          </a:p>
          <a:p>
            <a:r>
              <a:rPr lang="en-US" dirty="0"/>
              <a:t>Personally, I am skeptical we can know much for sure other than:</a:t>
            </a:r>
          </a:p>
          <a:p>
            <a:pPr lvl="1"/>
            <a:r>
              <a:rPr lang="en-US" sz="2600" i="1" dirty="0"/>
              <a:t>All humans die</a:t>
            </a:r>
          </a:p>
          <a:p>
            <a:pPr lvl="1"/>
            <a:r>
              <a:rPr lang="en-US" sz="2600" i="1" dirty="0"/>
              <a:t>All humans meet God (who is a consuming fire)</a:t>
            </a:r>
          </a:p>
          <a:p>
            <a:pPr lvl="1"/>
            <a:r>
              <a:rPr lang="en-US" sz="2600" i="1" dirty="0"/>
              <a:t>We are all accountable for our sin and will be judged</a:t>
            </a:r>
          </a:p>
          <a:p>
            <a:pPr lvl="1"/>
            <a:r>
              <a:rPr lang="en-US" sz="2600" i="1" dirty="0"/>
              <a:t>Our only hope is Jesus</a:t>
            </a:r>
          </a:p>
        </p:txBody>
      </p:sp>
    </p:spTree>
    <p:extLst>
      <p:ext uri="{BB962C8B-B14F-4D97-AF65-F5344CB8AC3E}">
        <p14:creationId xmlns:p14="http://schemas.microsoft.com/office/powerpoint/2010/main" val="2765126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E4EE-D409-41BA-80CD-0435F56EA4E3}"/>
              </a:ext>
            </a:extLst>
          </p:cNvPr>
          <p:cNvSpPr>
            <a:spLocks noGrp="1"/>
          </p:cNvSpPr>
          <p:nvPr>
            <p:ph idx="1"/>
          </p:nvPr>
        </p:nvSpPr>
        <p:spPr>
          <a:xfrm>
            <a:off x="613317" y="735980"/>
            <a:ext cx="9210907" cy="5464098"/>
          </a:xfrm>
        </p:spPr>
        <p:txBody>
          <a:bodyPr>
            <a:noAutofit/>
          </a:bodyPr>
          <a:lstStyle/>
          <a:p>
            <a:pPr marL="457200" indent="-457200">
              <a:buAutoNum type="arabicPeriod"/>
            </a:pPr>
            <a:r>
              <a:rPr lang="en-US" sz="3000" dirty="0"/>
              <a:t>A Good God Cannot Ignore Evil and Suffering</a:t>
            </a:r>
          </a:p>
          <a:p>
            <a:pPr marL="457200" indent="-457200">
              <a:buAutoNum type="arabicPeriod"/>
            </a:pPr>
            <a:r>
              <a:rPr lang="en-US" sz="3000" dirty="0"/>
              <a:t>What is Judgment?</a:t>
            </a:r>
          </a:p>
          <a:p>
            <a:pPr marL="457200" indent="-457200">
              <a:buAutoNum type="arabicPeriod"/>
            </a:pPr>
            <a:r>
              <a:rPr lang="en-US" sz="3000" dirty="0"/>
              <a:t>Historic Christian Understandings of Hell</a:t>
            </a:r>
          </a:p>
          <a:p>
            <a:pPr marL="457200" indent="-457200">
              <a:buAutoNum type="arabicPeriod"/>
            </a:pPr>
            <a:r>
              <a:rPr lang="en-US" sz="3000" b="1" dirty="0"/>
              <a:t>Hell and Heaven in Context</a:t>
            </a:r>
          </a:p>
          <a:p>
            <a:pPr marL="457200" indent="-457200">
              <a:buAutoNum type="arabicPeriod"/>
            </a:pPr>
            <a:r>
              <a:rPr lang="en-US" sz="3000" dirty="0"/>
              <a:t>Take </a:t>
            </a:r>
            <a:r>
              <a:rPr lang="en-US" sz="3000" dirty="0" err="1"/>
              <a:t>Aways</a:t>
            </a:r>
            <a:endParaRPr lang="en-US" sz="3000" dirty="0"/>
          </a:p>
        </p:txBody>
      </p:sp>
    </p:spTree>
    <p:extLst>
      <p:ext uri="{BB962C8B-B14F-4D97-AF65-F5344CB8AC3E}">
        <p14:creationId xmlns:p14="http://schemas.microsoft.com/office/powerpoint/2010/main" val="1303096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F09ED-0A46-4C58-8567-8A1DBA60BFAC}"/>
              </a:ext>
            </a:extLst>
          </p:cNvPr>
          <p:cNvPicPr>
            <a:picLocks noChangeAspect="1"/>
          </p:cNvPicPr>
          <p:nvPr/>
        </p:nvPicPr>
        <p:blipFill>
          <a:blip r:embed="rId3">
            <a:lum/>
            <a:alphaModFix/>
          </a:blip>
          <a:srcRect/>
          <a:stretch>
            <a:fillRect/>
          </a:stretch>
        </p:blipFill>
        <p:spPr>
          <a:xfrm rot="5400000">
            <a:off x="4554264" y="1701165"/>
            <a:ext cx="5716440" cy="4160520"/>
          </a:xfrm>
          <a:prstGeom prst="rect">
            <a:avLst/>
          </a:prstGeom>
          <a:noFill/>
          <a:ln>
            <a:noFill/>
          </a:ln>
        </p:spPr>
      </p:pic>
      <p:sp>
        <p:nvSpPr>
          <p:cNvPr id="3" name="TextBox 2">
            <a:extLst>
              <a:ext uri="{FF2B5EF4-FFF2-40B4-BE49-F238E27FC236}">
                <a16:creationId xmlns:a16="http://schemas.microsoft.com/office/drawing/2014/main" id="{AF5AA453-6F2B-4C0F-9931-5F644B928693}"/>
              </a:ext>
            </a:extLst>
          </p:cNvPr>
          <p:cNvSpPr txBox="1"/>
          <p:nvPr/>
        </p:nvSpPr>
        <p:spPr>
          <a:xfrm>
            <a:off x="228240" y="1143000"/>
            <a:ext cx="4655994" cy="4307995"/>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Arial" pitchFamily="18"/>
                <a:ea typeface="Arial Unicode MS" pitchFamily="2"/>
                <a:cs typeface="Tahoma" pitchFamily="2"/>
              </a:rPr>
              <a:t>Genesis 1-2: Creation was a unity of heaven and earth</a:t>
            </a:r>
          </a:p>
          <a:p>
            <a:pPr marL="0" marR="0" lvl="0" indent="0" rtl="0" hangingPunct="0">
              <a:lnSpc>
                <a:spcPct val="100000"/>
              </a:lnSpc>
              <a:spcBef>
                <a:spcPts val="0"/>
              </a:spcBef>
              <a:spcAft>
                <a:spcPts val="0"/>
              </a:spcAft>
              <a:buNone/>
              <a:tabLst/>
            </a:pPr>
            <a:endParaRPr lang="en-US" sz="2600" dirty="0">
              <a:solidFill>
                <a:srgbClr val="FFFFFF"/>
              </a:solidFill>
              <a:latin typeface="Arial" pitchFamily="18"/>
              <a:ea typeface="Arial Unicode MS" pitchFamily="2"/>
              <a:cs typeface="Tahoma" pitchFamily="2"/>
            </a:endParaRPr>
          </a:p>
          <a:p>
            <a:pPr marL="0" marR="0" lvl="0" indent="0" rtl="0" hangingPunct="0">
              <a:lnSpc>
                <a:spcPct val="100000"/>
              </a:lnSpc>
              <a:spcBef>
                <a:spcPts val="0"/>
              </a:spcBef>
              <a:spcAft>
                <a:spcPts val="0"/>
              </a:spcAft>
              <a:buNone/>
              <a:tabLst/>
            </a:pPr>
            <a:r>
              <a:rPr lang="en-US" sz="2600" dirty="0">
                <a:solidFill>
                  <a:srgbClr val="FFFFFF"/>
                </a:solidFill>
                <a:latin typeface="Arial" pitchFamily="18"/>
                <a:ea typeface="Arial Unicode MS" pitchFamily="2"/>
                <a:cs typeface="Tahoma" pitchFamily="2"/>
              </a:rPr>
              <a:t>Genesis 3-11 – Creation is broken, heaven/earth unity is shattered</a:t>
            </a:r>
          </a:p>
          <a:p>
            <a:pPr marL="0" marR="0" lvl="0" indent="0" rtl="0" hangingPunct="0">
              <a:lnSpc>
                <a:spcPct val="100000"/>
              </a:lnSpc>
              <a:spcBef>
                <a:spcPts val="0"/>
              </a:spcBef>
              <a:spcAft>
                <a:spcPts val="0"/>
              </a:spcAft>
              <a:buNone/>
              <a:tabLst/>
            </a:pPr>
            <a:endParaRPr lang="en-US" sz="2600" dirty="0">
              <a:solidFill>
                <a:srgbClr val="FFFFFF"/>
              </a:solidFill>
              <a:latin typeface="Arial" pitchFamily="18"/>
              <a:ea typeface="Arial Unicode MS" pitchFamily="2"/>
              <a:cs typeface="Tahoma" pitchFamily="2"/>
            </a:endParaRPr>
          </a:p>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Arial" pitchFamily="18"/>
                <a:ea typeface="Arial Unicode MS" pitchFamily="2"/>
                <a:cs typeface="Tahoma" pitchFamily="2"/>
              </a:rPr>
              <a:t>God’s Desire – From Tabernacle to temple through Jesus is to reunite heaven and earth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01F7C-3C17-4D89-8A0F-129EFD6199B1}"/>
              </a:ext>
            </a:extLst>
          </p:cNvPr>
          <p:cNvSpPr>
            <a:spLocks noGrp="1"/>
          </p:cNvSpPr>
          <p:nvPr>
            <p:ph idx="1"/>
          </p:nvPr>
        </p:nvSpPr>
        <p:spPr>
          <a:xfrm>
            <a:off x="401444" y="401444"/>
            <a:ext cx="9222057" cy="5965902"/>
          </a:xfrm>
        </p:spPr>
        <p:txBody>
          <a:bodyPr>
            <a:noAutofit/>
          </a:bodyPr>
          <a:lstStyle/>
          <a:p>
            <a:pPr marL="0" indent="0">
              <a:buNone/>
            </a:pPr>
            <a:r>
              <a:rPr lang="en-US" sz="2600" dirty="0"/>
              <a:t>Creation – Matter – Matters</a:t>
            </a:r>
          </a:p>
          <a:p>
            <a:r>
              <a:rPr lang="en-US" sz="2600" dirty="0"/>
              <a:t>Jesus was born of a woman and had a real, physical body</a:t>
            </a:r>
          </a:p>
          <a:p>
            <a:r>
              <a:rPr lang="en-US" sz="2600" dirty="0"/>
              <a:t>Jesus died on the cross and rose in a new body!</a:t>
            </a:r>
          </a:p>
          <a:p>
            <a:r>
              <a:rPr lang="en-US" sz="2600" dirty="0"/>
              <a:t>Scripture promises we too will rise and have new bodies one day          </a:t>
            </a:r>
          </a:p>
          <a:p>
            <a:pPr lvl="1"/>
            <a:r>
              <a:rPr lang="en-US" sz="2600" dirty="0"/>
              <a:t>(Just read 1 Corinthians 15)</a:t>
            </a:r>
          </a:p>
          <a:p>
            <a:endParaRPr lang="en-US" sz="2600" dirty="0"/>
          </a:p>
          <a:p>
            <a:pPr marL="0" indent="0">
              <a:buNone/>
            </a:pPr>
            <a:r>
              <a:rPr lang="en-US" sz="2600" dirty="0"/>
              <a:t>WHAT HAPPENS WHEN YOU DIE IS NOT THE END OF THE STORY!</a:t>
            </a:r>
          </a:p>
          <a:p>
            <a:pPr marL="0" indent="0">
              <a:buNone/>
            </a:pPr>
            <a:endParaRPr lang="en-US" sz="2600" dirty="0"/>
          </a:p>
          <a:p>
            <a:pPr marL="0" indent="0">
              <a:buNone/>
            </a:pPr>
            <a:r>
              <a:rPr lang="en-US" sz="2600" dirty="0"/>
              <a:t>GOING TO HEAVEN WHEN YOU DIE IS NOT THE GOAL!</a:t>
            </a:r>
          </a:p>
        </p:txBody>
      </p:sp>
    </p:spTree>
    <p:extLst>
      <p:ext uri="{BB962C8B-B14F-4D97-AF65-F5344CB8AC3E}">
        <p14:creationId xmlns:p14="http://schemas.microsoft.com/office/powerpoint/2010/main" val="2183417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6ED0DC5-854C-4E72-A650-920A71F13713}"/>
              </a:ext>
            </a:extLst>
          </p:cNvPr>
          <p:cNvSpPr txBox="1">
            <a:spLocks noGrp="1"/>
          </p:cNvSpPr>
          <p:nvPr>
            <p:ph type="subTitle" idx="4294967295"/>
          </p:nvPr>
        </p:nvSpPr>
        <p:spPr>
          <a:xfrm>
            <a:off x="412595" y="535180"/>
            <a:ext cx="9069388" cy="6102350"/>
          </a:xfrm>
        </p:spPr>
        <p:txBody>
          <a:bodyPr anchor="ctr">
            <a:normAutofit fontScale="92500" lnSpcReduction="10000"/>
          </a:bodyPr>
          <a:lstStyle/>
          <a:p>
            <a:pPr marL="0" lvl="0" indent="0" algn="l">
              <a:buNone/>
            </a:pPr>
            <a:r>
              <a:rPr lang="en-US" sz="2400" dirty="0">
                <a:solidFill>
                  <a:srgbClr val="FFFFFF"/>
                </a:solidFill>
                <a:latin typeface="Trebuchet MS" pitchFamily="34"/>
              </a:rPr>
              <a:t>“The earth will be full of the knowledge of the Lord as the waters cover the sea” </a:t>
            </a:r>
            <a:r>
              <a:rPr lang="en-US" sz="2400" b="1" dirty="0">
                <a:solidFill>
                  <a:srgbClr val="FFFFFF"/>
                </a:solidFill>
                <a:latin typeface="Trebuchet MS" pitchFamily="34"/>
              </a:rPr>
              <a:t>Isaiah 11:10 and Habakkuk 2:14</a:t>
            </a:r>
          </a:p>
          <a:p>
            <a:pPr lvl="0" algn="l"/>
            <a:endParaRPr lang="en-US" sz="2400" b="1" dirty="0">
              <a:solidFill>
                <a:srgbClr val="FFFFFF"/>
              </a:solidFill>
              <a:latin typeface="Trebuchet MS" pitchFamily="34"/>
            </a:endParaRPr>
          </a:p>
          <a:p>
            <a:pPr marL="0" lvl="0" indent="0" algn="l">
              <a:buNone/>
            </a:pPr>
            <a:r>
              <a:rPr lang="en-US" sz="2400" dirty="0">
                <a:solidFill>
                  <a:srgbClr val="FFFFFF"/>
                </a:solidFill>
                <a:latin typeface="Trebuchet MS" pitchFamily="34"/>
              </a:rPr>
              <a:t>	Then I saw a new heaven and a new earth, for the first heaven and the first earth had passed away, and there was no longer any sea.  2 I saw the Holy City, the new Jerusalem, coming down out of heaven from God, prepared as a bride beautifully dressed for her husband.  3 And I heard a loud voice from the throne saying, “Now the dwelling of God is with men, and he will live with them. They will be his people, and God himself will be with them and be their God.  4 He will wipe every tear from their eyes. There will be no more death or mourning or crying or pain, for the old order of things has passed away.”</a:t>
            </a:r>
          </a:p>
          <a:p>
            <a:pPr marL="0" lvl="0" indent="0" algn="l">
              <a:buNone/>
            </a:pPr>
            <a:r>
              <a:rPr lang="en-US" sz="2400" dirty="0">
                <a:solidFill>
                  <a:srgbClr val="FFFFFF"/>
                </a:solidFill>
                <a:latin typeface="Trebuchet MS" pitchFamily="34"/>
              </a:rPr>
              <a:t>	5 He who was seated on the throne said, “I am making everything new!” Then he said, “Write this down, for these words are trustworthy and true.” </a:t>
            </a:r>
            <a:r>
              <a:rPr lang="en-US" sz="2400" b="1" dirty="0">
                <a:solidFill>
                  <a:srgbClr val="FFFFFF"/>
                </a:solidFill>
                <a:latin typeface="Trebuchet MS" pitchFamily="34"/>
              </a:rPr>
              <a:t>Revelation 21:1-5</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F09ED-0A46-4C58-8567-8A1DBA60BFAC}"/>
              </a:ext>
            </a:extLst>
          </p:cNvPr>
          <p:cNvPicPr>
            <a:picLocks noChangeAspect="1"/>
          </p:cNvPicPr>
          <p:nvPr/>
        </p:nvPicPr>
        <p:blipFill>
          <a:blip r:embed="rId3">
            <a:lum/>
            <a:alphaModFix/>
          </a:blip>
          <a:srcRect/>
          <a:stretch>
            <a:fillRect/>
          </a:stretch>
        </p:blipFill>
        <p:spPr>
          <a:xfrm rot="5400000">
            <a:off x="4554264" y="1701165"/>
            <a:ext cx="5716440" cy="4160520"/>
          </a:xfrm>
          <a:prstGeom prst="rect">
            <a:avLst/>
          </a:prstGeom>
          <a:noFill/>
          <a:ln>
            <a:noFill/>
          </a:ln>
        </p:spPr>
      </p:pic>
      <p:sp>
        <p:nvSpPr>
          <p:cNvPr id="3" name="TextBox 2">
            <a:extLst>
              <a:ext uri="{FF2B5EF4-FFF2-40B4-BE49-F238E27FC236}">
                <a16:creationId xmlns:a16="http://schemas.microsoft.com/office/drawing/2014/main" id="{AF5AA453-6F2B-4C0F-9931-5F644B928693}"/>
              </a:ext>
            </a:extLst>
          </p:cNvPr>
          <p:cNvSpPr txBox="1"/>
          <p:nvPr/>
        </p:nvSpPr>
        <p:spPr>
          <a:xfrm>
            <a:off x="228240" y="1143000"/>
            <a:ext cx="4655994" cy="2774499"/>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Arial" pitchFamily="18"/>
                <a:ea typeface="Arial Unicode MS" pitchFamily="2"/>
                <a:cs typeface="Tahoma" pitchFamily="2"/>
              </a:rPr>
              <a:t>God’s Desire – From Tabernacle to temple through Jesus is to reunite heaven and earth</a:t>
            </a:r>
          </a:p>
          <a:p>
            <a:pPr marL="0" marR="0" lvl="0" indent="0" rtl="0" hangingPunct="0">
              <a:lnSpc>
                <a:spcPct val="100000"/>
              </a:lnSpc>
              <a:spcBef>
                <a:spcPts val="0"/>
              </a:spcBef>
              <a:spcAft>
                <a:spcPts val="0"/>
              </a:spcAft>
              <a:buNone/>
              <a:tabLst/>
            </a:pPr>
            <a:endParaRPr lang="en-US" sz="2600" dirty="0">
              <a:solidFill>
                <a:srgbClr val="FFFFFF"/>
              </a:solidFill>
              <a:latin typeface="Arial" pitchFamily="18"/>
              <a:ea typeface="Arial Unicode MS" pitchFamily="2"/>
              <a:cs typeface="Tahoma" pitchFamily="2"/>
            </a:endParaRPr>
          </a:p>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Arial" pitchFamily="18"/>
                <a:ea typeface="Arial Unicode MS" pitchFamily="2"/>
                <a:cs typeface="Tahoma" pitchFamily="2"/>
              </a:rPr>
              <a:t>This will be accomplished at the end of time</a:t>
            </a:r>
          </a:p>
        </p:txBody>
      </p:sp>
      <p:pic>
        <p:nvPicPr>
          <p:cNvPr id="4" name="Picture 3">
            <a:extLst>
              <a:ext uri="{FF2B5EF4-FFF2-40B4-BE49-F238E27FC236}">
                <a16:creationId xmlns:a16="http://schemas.microsoft.com/office/drawing/2014/main" id="{58A40D91-427D-47F1-862F-0F2775D44EDD}"/>
              </a:ext>
            </a:extLst>
          </p:cNvPr>
          <p:cNvPicPr>
            <a:picLocks noChangeAspect="1"/>
          </p:cNvPicPr>
          <p:nvPr/>
        </p:nvPicPr>
        <p:blipFill>
          <a:blip r:embed="rId4">
            <a:lum/>
            <a:alphaModFix/>
          </a:blip>
          <a:srcRect/>
          <a:stretch>
            <a:fillRect/>
          </a:stretch>
        </p:blipFill>
        <p:spPr>
          <a:xfrm>
            <a:off x="6016486" y="1802036"/>
            <a:ext cx="3141719" cy="3648959"/>
          </a:xfrm>
          <a:prstGeom prst="rect">
            <a:avLst/>
          </a:prstGeom>
          <a:noFill/>
          <a:ln>
            <a:noFill/>
          </a:ln>
        </p:spPr>
      </p:pic>
    </p:spTree>
    <p:extLst>
      <p:ext uri="{BB962C8B-B14F-4D97-AF65-F5344CB8AC3E}">
        <p14:creationId xmlns:p14="http://schemas.microsoft.com/office/powerpoint/2010/main" val="3412533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F09ED-0A46-4C58-8567-8A1DBA60BFAC}"/>
              </a:ext>
            </a:extLst>
          </p:cNvPr>
          <p:cNvPicPr>
            <a:picLocks noChangeAspect="1"/>
          </p:cNvPicPr>
          <p:nvPr/>
        </p:nvPicPr>
        <p:blipFill>
          <a:blip r:embed="rId3">
            <a:lum/>
            <a:alphaModFix/>
          </a:blip>
          <a:srcRect/>
          <a:stretch>
            <a:fillRect/>
          </a:stretch>
        </p:blipFill>
        <p:spPr>
          <a:xfrm rot="5400000">
            <a:off x="4554264" y="1701165"/>
            <a:ext cx="5716440" cy="4160520"/>
          </a:xfrm>
          <a:prstGeom prst="rect">
            <a:avLst/>
          </a:prstGeom>
          <a:noFill/>
          <a:ln>
            <a:noFill/>
          </a:ln>
        </p:spPr>
      </p:pic>
      <p:sp>
        <p:nvSpPr>
          <p:cNvPr id="3" name="TextBox 2">
            <a:extLst>
              <a:ext uri="{FF2B5EF4-FFF2-40B4-BE49-F238E27FC236}">
                <a16:creationId xmlns:a16="http://schemas.microsoft.com/office/drawing/2014/main" id="{AF5AA453-6F2B-4C0F-9931-5F644B928693}"/>
              </a:ext>
            </a:extLst>
          </p:cNvPr>
          <p:cNvSpPr txBox="1"/>
          <p:nvPr/>
        </p:nvSpPr>
        <p:spPr>
          <a:xfrm>
            <a:off x="228240" y="1143000"/>
            <a:ext cx="4655994" cy="2007750"/>
          </a:xfrm>
          <a:prstGeom prst="rect">
            <a:avLst/>
          </a:prstGeom>
          <a:noFill/>
          <a:ln>
            <a:noFill/>
          </a:ln>
        </p:spPr>
        <p:txBody>
          <a:bodyPr vert="horz" wrap="square" lIns="90000" tIns="45000" rIns="90000" bIns="45000" compatLnSpc="0">
            <a:spAutoFit/>
          </a:bodyPr>
          <a:lstStyle/>
          <a:p>
            <a:pPr marL="0" marR="0" lvl="0" indent="0" rtl="0" hangingPunct="0">
              <a:lnSpc>
                <a:spcPct val="100000"/>
              </a:lnSpc>
              <a:spcBef>
                <a:spcPts val="0"/>
              </a:spcBef>
              <a:spcAft>
                <a:spcPts val="0"/>
              </a:spcAft>
              <a:buNone/>
              <a:tabLst/>
            </a:pPr>
            <a:r>
              <a:rPr lang="en-US" sz="2600" b="0" i="0" u="none" strike="noStrike" kern="1200" dirty="0">
                <a:ln>
                  <a:noFill/>
                </a:ln>
                <a:solidFill>
                  <a:srgbClr val="FFFFFF"/>
                </a:solidFill>
                <a:latin typeface="Arial" pitchFamily="18"/>
                <a:ea typeface="Arial Unicode MS" pitchFamily="2"/>
                <a:cs typeface="Tahoma" pitchFamily="2"/>
              </a:rPr>
              <a:t>All creation will be flooded with God’s presence…</a:t>
            </a:r>
          </a:p>
          <a:p>
            <a:pPr marL="0" marR="0" lvl="0" indent="0" rtl="0" hangingPunct="0">
              <a:lnSpc>
                <a:spcPct val="100000"/>
              </a:lnSpc>
              <a:spcBef>
                <a:spcPts val="0"/>
              </a:spcBef>
              <a:spcAft>
                <a:spcPts val="0"/>
              </a:spcAft>
              <a:buNone/>
              <a:tabLst/>
            </a:pPr>
            <a:endParaRPr lang="en-US" sz="2600" dirty="0">
              <a:solidFill>
                <a:srgbClr val="FFFFFF"/>
              </a:solidFill>
              <a:latin typeface="Arial" pitchFamily="18"/>
              <a:ea typeface="Arial Unicode MS" pitchFamily="2"/>
              <a:cs typeface="Tahoma" pitchFamily="2"/>
            </a:endParaRPr>
          </a:p>
          <a:p>
            <a:pPr marL="0" marR="0" lvl="0" indent="0" rtl="0" hangingPunct="0">
              <a:lnSpc>
                <a:spcPct val="100000"/>
              </a:lnSpc>
              <a:spcBef>
                <a:spcPts val="0"/>
              </a:spcBef>
              <a:spcAft>
                <a:spcPts val="0"/>
              </a:spcAft>
              <a:buNone/>
              <a:tabLst/>
            </a:pPr>
            <a:endParaRPr lang="en-US" sz="2600" b="0" i="0" u="none" strike="noStrike" kern="1200" dirty="0">
              <a:ln>
                <a:noFill/>
              </a:ln>
              <a:solidFill>
                <a:srgbClr val="FFFFFF"/>
              </a:solidFill>
              <a:latin typeface="Arial" pitchFamily="18"/>
              <a:ea typeface="Arial Unicode MS" pitchFamily="2"/>
              <a:cs typeface="Tahoma" pitchFamily="2"/>
            </a:endParaRPr>
          </a:p>
          <a:p>
            <a:pPr marL="0" marR="0" lvl="0" indent="0" rtl="0" hangingPunct="0">
              <a:lnSpc>
                <a:spcPct val="100000"/>
              </a:lnSpc>
              <a:spcBef>
                <a:spcPts val="0"/>
              </a:spcBef>
              <a:spcAft>
                <a:spcPts val="0"/>
              </a:spcAft>
              <a:buNone/>
              <a:tabLst/>
            </a:pPr>
            <a:endParaRPr lang="en-US" sz="2600" dirty="0">
              <a:solidFill>
                <a:srgbClr val="FFFFFF"/>
              </a:solidFill>
              <a:latin typeface="Arial" pitchFamily="18"/>
              <a:ea typeface="Arial Unicode MS" pitchFamily="2"/>
              <a:cs typeface="Tahoma" pitchFamily="2"/>
            </a:endParaRPr>
          </a:p>
        </p:txBody>
      </p:sp>
      <p:pic>
        <p:nvPicPr>
          <p:cNvPr id="4" name="Picture 3">
            <a:extLst>
              <a:ext uri="{FF2B5EF4-FFF2-40B4-BE49-F238E27FC236}">
                <a16:creationId xmlns:a16="http://schemas.microsoft.com/office/drawing/2014/main" id="{58A40D91-427D-47F1-862F-0F2775D44EDD}"/>
              </a:ext>
            </a:extLst>
          </p:cNvPr>
          <p:cNvPicPr>
            <a:picLocks noChangeAspect="1"/>
          </p:cNvPicPr>
          <p:nvPr/>
        </p:nvPicPr>
        <p:blipFill>
          <a:blip r:embed="rId4">
            <a:lum/>
            <a:alphaModFix/>
          </a:blip>
          <a:srcRect/>
          <a:stretch>
            <a:fillRect/>
          </a:stretch>
        </p:blipFill>
        <p:spPr>
          <a:xfrm>
            <a:off x="6016486" y="1802036"/>
            <a:ext cx="3141719" cy="3648959"/>
          </a:xfrm>
          <a:prstGeom prst="rect">
            <a:avLst/>
          </a:prstGeom>
          <a:noFill/>
          <a:ln>
            <a:noFill/>
          </a:ln>
        </p:spPr>
      </p:pic>
    </p:spTree>
    <p:extLst>
      <p:ext uri="{BB962C8B-B14F-4D97-AF65-F5344CB8AC3E}">
        <p14:creationId xmlns:p14="http://schemas.microsoft.com/office/powerpoint/2010/main" val="89837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E77A34-5F9E-4A6D-B267-01F6E77C530E}"/>
              </a:ext>
            </a:extLst>
          </p:cNvPr>
          <p:cNvPicPr>
            <a:picLocks noChangeAspect="1"/>
          </p:cNvPicPr>
          <p:nvPr/>
        </p:nvPicPr>
        <p:blipFill>
          <a:blip r:embed="rId2"/>
          <a:stretch>
            <a:fillRect/>
          </a:stretch>
        </p:blipFill>
        <p:spPr>
          <a:xfrm>
            <a:off x="244468" y="988009"/>
            <a:ext cx="9379498" cy="5627699"/>
          </a:xfrm>
          <a:prstGeom prst="rect">
            <a:avLst/>
          </a:prstGeom>
        </p:spPr>
      </p:pic>
      <p:sp>
        <p:nvSpPr>
          <p:cNvPr id="2" name="Title 1">
            <a:extLst>
              <a:ext uri="{FF2B5EF4-FFF2-40B4-BE49-F238E27FC236}">
                <a16:creationId xmlns:a16="http://schemas.microsoft.com/office/drawing/2014/main" id="{94EC6C5E-75EB-475C-8548-3AAD657A1BE2}"/>
              </a:ext>
            </a:extLst>
          </p:cNvPr>
          <p:cNvSpPr>
            <a:spLocks noGrp="1"/>
          </p:cNvSpPr>
          <p:nvPr>
            <p:ph type="ctrTitle"/>
          </p:nvPr>
        </p:nvSpPr>
        <p:spPr>
          <a:xfrm>
            <a:off x="1466672" y="1395904"/>
            <a:ext cx="7139081" cy="1518446"/>
          </a:xfrm>
        </p:spPr>
        <p:txBody>
          <a:bodyPr/>
          <a:lstStyle/>
          <a:p>
            <a:r>
              <a:rPr lang="en-US" dirty="0">
                <a:highlight>
                  <a:srgbClr val="000000"/>
                </a:highlight>
              </a:rPr>
              <a:t>Hot Topics</a:t>
            </a:r>
          </a:p>
        </p:txBody>
      </p:sp>
      <p:sp>
        <p:nvSpPr>
          <p:cNvPr id="3" name="Subtitle 2">
            <a:extLst>
              <a:ext uri="{FF2B5EF4-FFF2-40B4-BE49-F238E27FC236}">
                <a16:creationId xmlns:a16="http://schemas.microsoft.com/office/drawing/2014/main" id="{6AF67D67-B383-4AF0-A776-DE7DD7B48E38}"/>
              </a:ext>
            </a:extLst>
          </p:cNvPr>
          <p:cNvSpPr>
            <a:spLocks noGrp="1"/>
          </p:cNvSpPr>
          <p:nvPr>
            <p:ph type="subTitle" idx="1"/>
          </p:nvPr>
        </p:nvSpPr>
        <p:spPr>
          <a:xfrm>
            <a:off x="677079" y="3112055"/>
            <a:ext cx="8542214" cy="808064"/>
          </a:xfrm>
        </p:spPr>
        <p:txBody>
          <a:bodyPr>
            <a:noAutofit/>
          </a:bodyPr>
          <a:lstStyle/>
          <a:p>
            <a:r>
              <a:rPr lang="en-US" sz="2479" dirty="0">
                <a:highlight>
                  <a:srgbClr val="000000"/>
                </a:highlight>
              </a:rPr>
              <a:t>Discussing the Questions Everyone is Asking</a:t>
            </a:r>
          </a:p>
        </p:txBody>
      </p:sp>
    </p:spTree>
    <p:extLst>
      <p:ext uri="{BB962C8B-B14F-4D97-AF65-F5344CB8AC3E}">
        <p14:creationId xmlns:p14="http://schemas.microsoft.com/office/powerpoint/2010/main" val="245981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7B774EE-49A6-4F3A-B4F4-6A95ECBC3A04}"/>
              </a:ext>
            </a:extLst>
          </p:cNvPr>
          <p:cNvSpPr txBox="1">
            <a:spLocks noGrp="1"/>
          </p:cNvSpPr>
          <p:nvPr>
            <p:ph type="subTitle" idx="4294967295"/>
          </p:nvPr>
        </p:nvSpPr>
        <p:spPr>
          <a:xfrm>
            <a:off x="0" y="263320"/>
            <a:ext cx="9069388" cy="3889783"/>
          </a:xfrm>
        </p:spPr>
        <p:txBody>
          <a:bodyPr anchor="ctr">
            <a:spAutoFit/>
          </a:bodyPr>
          <a:lstStyle/>
          <a:p>
            <a:pPr lvl="0" indent="0" algn="l">
              <a:buNone/>
            </a:pPr>
            <a:r>
              <a:rPr lang="en-US" sz="2200" baseline="26000" dirty="0">
                <a:solidFill>
                  <a:srgbClr val="FFFFFF"/>
                </a:solidFill>
                <a:latin typeface="Trebuchet MS" pitchFamily="34"/>
                <a:cs typeface="Times New Roman" pitchFamily="18"/>
              </a:rPr>
              <a:t>	11 </a:t>
            </a:r>
            <a:r>
              <a:rPr lang="en-US" sz="2200" dirty="0">
                <a:solidFill>
                  <a:srgbClr val="FFFFFF"/>
                </a:solidFill>
                <a:latin typeface="Trebuchet MS" pitchFamily="34"/>
                <a:cs typeface="Times New Roman" pitchFamily="18"/>
              </a:rPr>
              <a:t>For no one can lay any foundation other than the one already laid, which is Jesus Christ. </a:t>
            </a:r>
            <a:r>
              <a:rPr lang="en-US" sz="2200" baseline="26000" dirty="0">
                <a:solidFill>
                  <a:srgbClr val="FFFFFF"/>
                </a:solidFill>
                <a:latin typeface="Trebuchet MS" pitchFamily="34"/>
                <a:cs typeface="Times New Roman" pitchFamily="18"/>
              </a:rPr>
              <a:t> 12 </a:t>
            </a:r>
            <a:r>
              <a:rPr lang="en-US" sz="2200" dirty="0">
                <a:solidFill>
                  <a:srgbClr val="FFFFFF"/>
                </a:solidFill>
                <a:latin typeface="Trebuchet MS" pitchFamily="34"/>
                <a:cs typeface="Times New Roman" pitchFamily="18"/>
              </a:rPr>
              <a:t>If any man builds on this foundation using gold, silver, costly stones, wood, hay or straw, </a:t>
            </a:r>
            <a:r>
              <a:rPr lang="en-US" sz="2200" baseline="26000" dirty="0">
                <a:solidFill>
                  <a:srgbClr val="FFFFFF"/>
                </a:solidFill>
                <a:latin typeface="Trebuchet MS" pitchFamily="34"/>
                <a:cs typeface="Times New Roman" pitchFamily="18"/>
              </a:rPr>
              <a:t> 13 </a:t>
            </a:r>
            <a:r>
              <a:rPr lang="en-US" sz="2200" dirty="0">
                <a:solidFill>
                  <a:srgbClr val="FFFFFF"/>
                </a:solidFill>
                <a:latin typeface="Trebuchet MS" pitchFamily="34"/>
                <a:cs typeface="Times New Roman" pitchFamily="18"/>
              </a:rPr>
              <a:t>his work will be shown for what it is, because the Day will bring it to light. It will be revealed with fire, and the fire will test the quality of each man’s work. </a:t>
            </a:r>
            <a:r>
              <a:rPr lang="en-US" sz="2200" baseline="26000" dirty="0">
                <a:solidFill>
                  <a:srgbClr val="FFFFFF"/>
                </a:solidFill>
                <a:latin typeface="Trebuchet MS" pitchFamily="34"/>
                <a:cs typeface="Times New Roman" pitchFamily="18"/>
              </a:rPr>
              <a:t> 14 </a:t>
            </a:r>
            <a:r>
              <a:rPr lang="en-US" sz="2200" dirty="0">
                <a:solidFill>
                  <a:srgbClr val="FFFFFF"/>
                </a:solidFill>
                <a:latin typeface="Trebuchet MS" pitchFamily="34"/>
                <a:cs typeface="Times New Roman" pitchFamily="18"/>
              </a:rPr>
              <a:t>If what he has built survives, he will receive his reward. </a:t>
            </a:r>
            <a:r>
              <a:rPr lang="en-US" sz="2200" baseline="26000" dirty="0">
                <a:solidFill>
                  <a:srgbClr val="FFFFFF"/>
                </a:solidFill>
                <a:latin typeface="Trebuchet MS" pitchFamily="34"/>
                <a:cs typeface="Times New Roman" pitchFamily="18"/>
              </a:rPr>
              <a:t> 15 </a:t>
            </a:r>
            <a:r>
              <a:rPr lang="en-US" sz="2200" dirty="0">
                <a:solidFill>
                  <a:srgbClr val="FFFFFF"/>
                </a:solidFill>
                <a:latin typeface="Trebuchet MS" pitchFamily="34"/>
                <a:cs typeface="Times New Roman" pitchFamily="18"/>
              </a:rPr>
              <a:t>If it is burned up, he will suffer loss; he himself will be saved, but only as one escaping through the flames.</a:t>
            </a:r>
          </a:p>
          <a:p>
            <a:pPr lvl="0" indent="114480" algn="l"/>
            <a:r>
              <a:rPr lang="en-US" sz="2200" dirty="0">
                <a:solidFill>
                  <a:srgbClr val="FFFFFF"/>
                </a:solidFill>
                <a:latin typeface="Trebuchet MS" pitchFamily="34"/>
                <a:cs typeface="Times New Roman" pitchFamily="18"/>
              </a:rPr>
              <a:t>1 Corinthians 3:7-15</a:t>
            </a:r>
          </a:p>
        </p:txBody>
      </p:sp>
      <p:pic>
        <p:nvPicPr>
          <p:cNvPr id="3" name="Picture 2">
            <a:extLst>
              <a:ext uri="{FF2B5EF4-FFF2-40B4-BE49-F238E27FC236}">
                <a16:creationId xmlns:a16="http://schemas.microsoft.com/office/drawing/2014/main" id="{6359D5F3-AD29-4BF7-9BC8-84BBC68FDDB5}"/>
              </a:ext>
            </a:extLst>
          </p:cNvPr>
          <p:cNvPicPr>
            <a:picLocks noChangeAspect="1"/>
          </p:cNvPicPr>
          <p:nvPr/>
        </p:nvPicPr>
        <p:blipFill>
          <a:blip r:embed="rId3">
            <a:lum/>
            <a:alphaModFix/>
          </a:blip>
          <a:srcRect/>
          <a:stretch>
            <a:fillRect/>
          </a:stretch>
        </p:blipFill>
        <p:spPr>
          <a:xfrm>
            <a:off x="3456359" y="4077720"/>
            <a:ext cx="5230440" cy="348372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F79A-962A-4FA2-846B-38D4707B9210}"/>
              </a:ext>
            </a:extLst>
          </p:cNvPr>
          <p:cNvSpPr>
            <a:spLocks noGrp="1"/>
          </p:cNvSpPr>
          <p:nvPr>
            <p:ph type="title"/>
          </p:nvPr>
        </p:nvSpPr>
        <p:spPr>
          <a:xfrm>
            <a:off x="475726" y="377612"/>
            <a:ext cx="6889457" cy="1157073"/>
          </a:xfrm>
        </p:spPr>
        <p:txBody>
          <a:bodyPr/>
          <a:lstStyle/>
          <a:p>
            <a:r>
              <a:rPr lang="en-US" dirty="0"/>
              <a:t>God is all in all and God is a consuming Fire of Love</a:t>
            </a:r>
          </a:p>
        </p:txBody>
      </p:sp>
      <p:sp>
        <p:nvSpPr>
          <p:cNvPr id="3" name="Content Placeholder 2">
            <a:extLst>
              <a:ext uri="{FF2B5EF4-FFF2-40B4-BE49-F238E27FC236}">
                <a16:creationId xmlns:a16="http://schemas.microsoft.com/office/drawing/2014/main" id="{EE845C46-B8E7-426B-AFD1-30D72B610B4A}"/>
              </a:ext>
            </a:extLst>
          </p:cNvPr>
          <p:cNvSpPr>
            <a:spLocks noGrp="1"/>
          </p:cNvSpPr>
          <p:nvPr>
            <p:ph idx="1"/>
          </p:nvPr>
        </p:nvSpPr>
        <p:spPr>
          <a:xfrm>
            <a:off x="791738" y="1895708"/>
            <a:ext cx="7688568" cy="4132458"/>
          </a:xfrm>
        </p:spPr>
        <p:txBody>
          <a:bodyPr>
            <a:normAutofit/>
          </a:bodyPr>
          <a:lstStyle/>
          <a:p>
            <a:pPr marL="0" indent="0">
              <a:buNone/>
            </a:pPr>
            <a:r>
              <a:rPr lang="en-US" sz="2600" dirty="0"/>
              <a:t>If God is all in all – there is no space in existence that is not flooded with God’s presence…</a:t>
            </a:r>
          </a:p>
          <a:p>
            <a:pPr marL="0" indent="0">
              <a:buNone/>
            </a:pPr>
            <a:endParaRPr lang="en-US" sz="2600" dirty="0"/>
          </a:p>
          <a:p>
            <a:pPr marL="0" indent="0">
              <a:buNone/>
            </a:pPr>
            <a:r>
              <a:rPr lang="en-US" sz="2600" dirty="0"/>
              <a:t>And if hell is separation from God…</a:t>
            </a:r>
          </a:p>
          <a:p>
            <a:pPr marL="0" indent="0">
              <a:buNone/>
            </a:pPr>
            <a:endParaRPr lang="en-US" sz="2600" dirty="0"/>
          </a:p>
          <a:p>
            <a:pPr marL="0" indent="0">
              <a:buNone/>
            </a:pPr>
            <a:r>
              <a:rPr lang="en-US" sz="2600" dirty="0"/>
              <a:t>Then what is hell…</a:t>
            </a:r>
          </a:p>
        </p:txBody>
      </p:sp>
    </p:spTree>
    <p:extLst>
      <p:ext uri="{BB962C8B-B14F-4D97-AF65-F5344CB8AC3E}">
        <p14:creationId xmlns:p14="http://schemas.microsoft.com/office/powerpoint/2010/main" val="2008318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F79A-962A-4FA2-846B-38D4707B9210}"/>
              </a:ext>
            </a:extLst>
          </p:cNvPr>
          <p:cNvSpPr>
            <a:spLocks noGrp="1"/>
          </p:cNvSpPr>
          <p:nvPr>
            <p:ph type="title"/>
          </p:nvPr>
        </p:nvSpPr>
        <p:spPr>
          <a:xfrm>
            <a:off x="475726" y="377612"/>
            <a:ext cx="6889457" cy="1157073"/>
          </a:xfrm>
        </p:spPr>
        <p:txBody>
          <a:bodyPr/>
          <a:lstStyle/>
          <a:p>
            <a:r>
              <a:rPr lang="en-US" dirty="0"/>
              <a:t>God is all in all and God is a consuming Fire of Love</a:t>
            </a:r>
          </a:p>
        </p:txBody>
      </p:sp>
      <p:sp>
        <p:nvSpPr>
          <p:cNvPr id="3" name="Content Placeholder 2">
            <a:extLst>
              <a:ext uri="{FF2B5EF4-FFF2-40B4-BE49-F238E27FC236}">
                <a16:creationId xmlns:a16="http://schemas.microsoft.com/office/drawing/2014/main" id="{EE845C46-B8E7-426B-AFD1-30D72B610B4A}"/>
              </a:ext>
            </a:extLst>
          </p:cNvPr>
          <p:cNvSpPr>
            <a:spLocks noGrp="1"/>
          </p:cNvSpPr>
          <p:nvPr>
            <p:ph idx="1"/>
          </p:nvPr>
        </p:nvSpPr>
        <p:spPr>
          <a:xfrm>
            <a:off x="312234" y="1750741"/>
            <a:ext cx="9545444" cy="4850781"/>
          </a:xfrm>
        </p:spPr>
        <p:txBody>
          <a:bodyPr>
            <a:normAutofit/>
          </a:bodyPr>
          <a:lstStyle/>
          <a:p>
            <a:pPr marL="0" indent="0">
              <a:buNone/>
            </a:pPr>
            <a:r>
              <a:rPr lang="en-US" dirty="0"/>
              <a:t>“The wrath of God in Scripture is a metaphor, suitable to our feeble understanding, on which describes not the action of God toward us, but what happens when the inextinguishable fervency of God’s love toward us is rejected…even hell itself is not a divine work, but the reality we have wrought within ourselves by our perverse refusal to open out – as God himself </a:t>
            </a:r>
            <a:r>
              <a:rPr lang="en-US" dirty="0" err="1"/>
              <a:t>eternaly</a:t>
            </a:r>
            <a:r>
              <a:rPr lang="en-US" dirty="0"/>
              <a:t> has done – in love, for God and others, for when we have so sealed ourselves up within ourselves, the fire of divine love cannot transform or enliven us, but only assail us as an external chastisement: for our God is a consuming fire” – David Bentley Hart</a:t>
            </a:r>
          </a:p>
        </p:txBody>
      </p:sp>
    </p:spTree>
    <p:extLst>
      <p:ext uri="{BB962C8B-B14F-4D97-AF65-F5344CB8AC3E}">
        <p14:creationId xmlns:p14="http://schemas.microsoft.com/office/powerpoint/2010/main" val="767615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F79A-962A-4FA2-846B-38D4707B9210}"/>
              </a:ext>
            </a:extLst>
          </p:cNvPr>
          <p:cNvSpPr>
            <a:spLocks noGrp="1"/>
          </p:cNvSpPr>
          <p:nvPr>
            <p:ph type="title"/>
          </p:nvPr>
        </p:nvSpPr>
        <p:spPr>
          <a:xfrm>
            <a:off x="475726" y="377612"/>
            <a:ext cx="6889457" cy="1157073"/>
          </a:xfrm>
        </p:spPr>
        <p:txBody>
          <a:bodyPr/>
          <a:lstStyle/>
          <a:p>
            <a:r>
              <a:rPr lang="en-US" dirty="0"/>
              <a:t>God is all in all and God is a consuming Fire of Love</a:t>
            </a:r>
          </a:p>
        </p:txBody>
      </p:sp>
      <p:sp>
        <p:nvSpPr>
          <p:cNvPr id="3" name="Content Placeholder 2">
            <a:extLst>
              <a:ext uri="{FF2B5EF4-FFF2-40B4-BE49-F238E27FC236}">
                <a16:creationId xmlns:a16="http://schemas.microsoft.com/office/drawing/2014/main" id="{EE845C46-B8E7-426B-AFD1-30D72B610B4A}"/>
              </a:ext>
            </a:extLst>
          </p:cNvPr>
          <p:cNvSpPr>
            <a:spLocks noGrp="1"/>
          </p:cNvSpPr>
          <p:nvPr>
            <p:ph idx="1"/>
          </p:nvPr>
        </p:nvSpPr>
        <p:spPr>
          <a:xfrm>
            <a:off x="312234" y="1750741"/>
            <a:ext cx="9545444" cy="4850781"/>
          </a:xfrm>
        </p:spPr>
        <p:txBody>
          <a:bodyPr>
            <a:normAutofit/>
          </a:bodyPr>
          <a:lstStyle/>
          <a:p>
            <a:pPr marL="0" indent="0">
              <a:buNone/>
            </a:pPr>
            <a:r>
              <a:rPr lang="en-US" i="1" dirty="0"/>
              <a:t>God doesn’t send people to some place called hell against their will – God allows people to eternally choose a life apart from the only source of love, goodness and grace.</a:t>
            </a:r>
          </a:p>
        </p:txBody>
      </p:sp>
    </p:spTree>
    <p:extLst>
      <p:ext uri="{BB962C8B-B14F-4D97-AF65-F5344CB8AC3E}">
        <p14:creationId xmlns:p14="http://schemas.microsoft.com/office/powerpoint/2010/main" val="391469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566D6C-5D58-4882-A5F8-55604E3360B3}"/>
              </a:ext>
            </a:extLst>
          </p:cNvPr>
          <p:cNvSpPr txBox="1">
            <a:spLocks noGrp="1"/>
          </p:cNvSpPr>
          <p:nvPr>
            <p:ph type="subTitle" idx="4294967295"/>
          </p:nvPr>
        </p:nvSpPr>
        <p:spPr>
          <a:xfrm>
            <a:off x="301083" y="211873"/>
            <a:ext cx="9776367" cy="6503252"/>
          </a:xfrm>
        </p:spPr>
        <p:txBody>
          <a:bodyPr anchor="ctr">
            <a:normAutofit/>
          </a:bodyPr>
          <a:lstStyle/>
          <a:p>
            <a:pPr marL="0" lvl="0" indent="0">
              <a:buNone/>
            </a:pPr>
            <a:r>
              <a:rPr lang="en-US" sz="2400" dirty="0"/>
              <a:t>	“Modern people inevitably think that hell works like this: God gives us time, but if we haven't made the right choices by the end of our lives, he casts our souls into hell for all eternity. As the poor souls fall through space, they cry out for mercy, but God says, 'Too late! You had your chance! Now you will suffer!' This caricature misunderstands the very nature of evil. The Biblical picture is that sin separates us from the presence of God, which is the source of all joy and indeed of all love, wisdom, or good things of any sort. Since we were originally created for God's immediate presence, only before his face will we thrive, flourish, and achieve our highest potential. If we were to lose his presence totally, that would be hell – the loss of our capability for giving or receiving love or joy” – Tim Keller</a:t>
            </a:r>
          </a:p>
          <a:p>
            <a:pPr lvl="0" algn="ct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566D6C-5D58-4882-A5F8-55604E3360B3}"/>
              </a:ext>
            </a:extLst>
          </p:cNvPr>
          <p:cNvSpPr txBox="1">
            <a:spLocks noGrp="1"/>
          </p:cNvSpPr>
          <p:nvPr>
            <p:ph type="subTitle" idx="4294967295"/>
          </p:nvPr>
        </p:nvSpPr>
        <p:spPr>
          <a:xfrm>
            <a:off x="301083" y="211873"/>
            <a:ext cx="9776367" cy="6503252"/>
          </a:xfrm>
        </p:spPr>
        <p:txBody>
          <a:bodyPr anchor="ctr">
            <a:normAutofit/>
          </a:bodyPr>
          <a:lstStyle/>
          <a:p>
            <a:pPr marL="0" lvl="0" indent="0" algn="ctr">
              <a:buNone/>
            </a:pPr>
            <a:endParaRPr lang="en-US" sz="2400" dirty="0"/>
          </a:p>
          <a:p>
            <a:pPr marL="0" lvl="0" indent="0" algn="l">
              <a:buNone/>
            </a:pPr>
            <a:r>
              <a:rPr lang="en-US" sz="2400" dirty="0"/>
              <a:t>“'What if when we die we don’t end, but spiritually our life extends on into eternity?' Hell, then, is the trajectory of a soul, living a self-absorbed, self-centered life, going on and on forever” (76-77)</a:t>
            </a:r>
          </a:p>
        </p:txBody>
      </p:sp>
      <p:pic>
        <p:nvPicPr>
          <p:cNvPr id="3" name="Picture 2">
            <a:extLst>
              <a:ext uri="{FF2B5EF4-FFF2-40B4-BE49-F238E27FC236}">
                <a16:creationId xmlns:a16="http://schemas.microsoft.com/office/drawing/2014/main" id="{5B39B30F-058A-484C-B21D-1D61693E80DD}"/>
              </a:ext>
            </a:extLst>
          </p:cNvPr>
          <p:cNvPicPr>
            <a:picLocks noChangeAspect="1"/>
          </p:cNvPicPr>
          <p:nvPr/>
        </p:nvPicPr>
        <p:blipFill>
          <a:blip r:embed="rId3">
            <a:lum/>
            <a:alphaModFix/>
          </a:blip>
          <a:srcRect/>
          <a:stretch>
            <a:fillRect/>
          </a:stretch>
        </p:blipFill>
        <p:spPr>
          <a:xfrm>
            <a:off x="8519532" y="5242414"/>
            <a:ext cx="1535268" cy="2319026"/>
          </a:xfrm>
          <a:prstGeom prst="rect">
            <a:avLst/>
          </a:prstGeom>
          <a:noFill/>
          <a:ln>
            <a:noFill/>
          </a:ln>
        </p:spPr>
      </p:pic>
    </p:spTree>
    <p:extLst>
      <p:ext uri="{BB962C8B-B14F-4D97-AF65-F5344CB8AC3E}">
        <p14:creationId xmlns:p14="http://schemas.microsoft.com/office/powerpoint/2010/main" val="528908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7A0A185-F942-4EFA-9B1D-3B076CC324AF}"/>
              </a:ext>
            </a:extLst>
          </p:cNvPr>
          <p:cNvSpPr txBox="1">
            <a:spLocks noGrp="1"/>
          </p:cNvSpPr>
          <p:nvPr>
            <p:ph type="subTitle" idx="4294967295"/>
          </p:nvPr>
        </p:nvSpPr>
        <p:spPr>
          <a:xfrm>
            <a:off x="-2" y="346075"/>
            <a:ext cx="9746167" cy="6369050"/>
          </a:xfrm>
        </p:spPr>
        <p:txBody>
          <a:bodyPr anchor="ctr">
            <a:normAutofit fontScale="92500"/>
          </a:bodyPr>
          <a:lstStyle/>
          <a:p>
            <a:pPr marL="0" lvl="0" indent="0" algn="l">
              <a:buNone/>
            </a:pPr>
            <a:r>
              <a:rPr lang="en-US" sz="2200" dirty="0">
                <a:latin typeface="Trebuchet MS" pitchFamily="34"/>
              </a:rPr>
              <a:t>Luke 16:19-31</a:t>
            </a:r>
          </a:p>
          <a:p>
            <a:pPr lvl="0" indent="0" algn="l">
              <a:buNone/>
            </a:pPr>
            <a:r>
              <a:rPr lang="en-US" sz="2200" baseline="26000" dirty="0">
                <a:solidFill>
                  <a:srgbClr val="FFFFFF"/>
                </a:solidFill>
                <a:latin typeface="Trebuchet MS" pitchFamily="34"/>
                <a:cs typeface="Times New Roman" pitchFamily="18"/>
              </a:rPr>
              <a:t>	19 </a:t>
            </a:r>
            <a:r>
              <a:rPr lang="en-US" sz="2200" dirty="0">
                <a:solidFill>
                  <a:srgbClr val="FFFFFF"/>
                </a:solidFill>
                <a:latin typeface="Trebuchet MS" pitchFamily="34"/>
                <a:cs typeface="Times New Roman" pitchFamily="18"/>
              </a:rPr>
              <a:t>“There was a rich man who was dressed in purple and fine linen and lived in luxury every day. </a:t>
            </a:r>
            <a:r>
              <a:rPr lang="en-US" sz="2200" baseline="26000" dirty="0">
                <a:solidFill>
                  <a:srgbClr val="FFFFFF"/>
                </a:solidFill>
                <a:latin typeface="Trebuchet MS" pitchFamily="34"/>
                <a:cs typeface="Times New Roman" pitchFamily="18"/>
              </a:rPr>
              <a:t> 20 </a:t>
            </a:r>
            <a:r>
              <a:rPr lang="en-US" sz="2200" dirty="0">
                <a:solidFill>
                  <a:srgbClr val="FFFFFF"/>
                </a:solidFill>
                <a:latin typeface="Trebuchet MS" pitchFamily="34"/>
                <a:cs typeface="Times New Roman" pitchFamily="18"/>
              </a:rPr>
              <a:t>At his gate was laid a beggar named Lazarus, covered with sores </a:t>
            </a:r>
            <a:r>
              <a:rPr lang="en-US" sz="2200" baseline="26000" dirty="0">
                <a:solidFill>
                  <a:srgbClr val="FFFFFF"/>
                </a:solidFill>
                <a:latin typeface="Trebuchet MS" pitchFamily="34"/>
                <a:cs typeface="Times New Roman" pitchFamily="18"/>
              </a:rPr>
              <a:t> 21 </a:t>
            </a:r>
            <a:r>
              <a:rPr lang="en-US" sz="2200" dirty="0">
                <a:solidFill>
                  <a:srgbClr val="FFFFFF"/>
                </a:solidFill>
                <a:latin typeface="Trebuchet MS" pitchFamily="34"/>
                <a:cs typeface="Times New Roman" pitchFamily="18"/>
              </a:rPr>
              <a:t>and longing to eat what fell from the rich man’s table. Even the dogs came and licked his sores.</a:t>
            </a:r>
          </a:p>
          <a:p>
            <a:pPr lvl="0" indent="0" algn="l">
              <a:spcAft>
                <a:spcPts val="0"/>
              </a:spcAft>
              <a:buNone/>
            </a:pPr>
            <a:r>
              <a:rPr lang="en-US" sz="2200" baseline="26000" dirty="0">
                <a:solidFill>
                  <a:srgbClr val="FFFFFF"/>
                </a:solidFill>
                <a:latin typeface="Trebuchet MS" pitchFamily="34"/>
                <a:cs typeface="Times New Roman" pitchFamily="18"/>
              </a:rPr>
              <a:t>	22 </a:t>
            </a:r>
            <a:r>
              <a:rPr lang="en-US" sz="2200" dirty="0">
                <a:solidFill>
                  <a:srgbClr val="FFFFFF"/>
                </a:solidFill>
                <a:latin typeface="Trebuchet MS" pitchFamily="34"/>
                <a:cs typeface="Times New Roman" pitchFamily="18"/>
              </a:rPr>
              <a:t>“The time came when the beggar died and the angels carried him to Abraham’s side. The rich man also died and was buried. </a:t>
            </a:r>
            <a:r>
              <a:rPr lang="en-US" sz="2200" baseline="26000" dirty="0">
                <a:solidFill>
                  <a:srgbClr val="FFFFFF"/>
                </a:solidFill>
                <a:latin typeface="Trebuchet MS" pitchFamily="34"/>
                <a:cs typeface="Times New Roman" pitchFamily="18"/>
              </a:rPr>
              <a:t> 23 </a:t>
            </a:r>
            <a:r>
              <a:rPr lang="en-US" sz="2200" dirty="0">
                <a:solidFill>
                  <a:srgbClr val="FFFFFF"/>
                </a:solidFill>
                <a:latin typeface="Trebuchet MS" pitchFamily="34"/>
                <a:cs typeface="Times New Roman" pitchFamily="18"/>
              </a:rPr>
              <a:t>In hell, where he was in torment, he looked up and saw Abraham far away, with Lazarus by his side. </a:t>
            </a:r>
            <a:r>
              <a:rPr lang="en-US" sz="2200" baseline="26000" dirty="0">
                <a:solidFill>
                  <a:srgbClr val="FFFFFF"/>
                </a:solidFill>
                <a:latin typeface="Trebuchet MS" pitchFamily="34"/>
                <a:cs typeface="Times New Roman" pitchFamily="18"/>
              </a:rPr>
              <a:t> 24 </a:t>
            </a:r>
            <a:r>
              <a:rPr lang="en-US" sz="2200" dirty="0">
                <a:solidFill>
                  <a:srgbClr val="FFFFFF"/>
                </a:solidFill>
                <a:latin typeface="Trebuchet MS" pitchFamily="34"/>
                <a:cs typeface="Times New Roman" pitchFamily="18"/>
              </a:rPr>
              <a:t>So he called to him, ‘Father Abraham, have pity on me and send Lazarus to dip the tip of his finger in water and cool my tongue, because I am in agony in this fire.’</a:t>
            </a:r>
          </a:p>
          <a:p>
            <a:pPr lvl="0" indent="0" algn="l">
              <a:buNone/>
            </a:pPr>
            <a:r>
              <a:rPr lang="en-US" sz="2200" baseline="26000" dirty="0">
                <a:solidFill>
                  <a:srgbClr val="FFFFFF"/>
                </a:solidFill>
                <a:latin typeface="Trebuchet MS" pitchFamily="34"/>
                <a:cs typeface="Times New Roman" pitchFamily="18"/>
              </a:rPr>
              <a:t>	25 </a:t>
            </a:r>
            <a:r>
              <a:rPr lang="en-US" sz="2200" dirty="0">
                <a:solidFill>
                  <a:srgbClr val="FFFFFF"/>
                </a:solidFill>
                <a:latin typeface="Trebuchet MS" pitchFamily="34"/>
                <a:cs typeface="Times New Roman" pitchFamily="18"/>
              </a:rPr>
              <a:t>“But Abraham replied, ‘Son, remember that in your lifetime you received your good things, while Lazarus received bad things, but now he is comforted here and you are in agony. </a:t>
            </a:r>
            <a:r>
              <a:rPr lang="en-US" sz="2200" baseline="26000" dirty="0">
                <a:solidFill>
                  <a:srgbClr val="FFFFFF"/>
                </a:solidFill>
                <a:latin typeface="Trebuchet MS" pitchFamily="34"/>
                <a:cs typeface="Times New Roman" pitchFamily="18"/>
              </a:rPr>
              <a:t> 26 </a:t>
            </a:r>
            <a:r>
              <a:rPr lang="en-US" sz="2200" dirty="0">
                <a:solidFill>
                  <a:srgbClr val="FFFFFF"/>
                </a:solidFill>
                <a:latin typeface="Trebuchet MS" pitchFamily="34"/>
                <a:cs typeface="Times New Roman" pitchFamily="18"/>
              </a:rPr>
              <a:t>And besides all this, between us and you a great chasm has been fixed, so that those who want to go from here to you cannot, nor can anyone cross over from there to us.’</a:t>
            </a:r>
          </a:p>
          <a:p>
            <a:pPr lvl="0" indent="114480" algn="ctr"/>
            <a:endParaRPr lang="en-US" sz="2200" dirty="0">
              <a:solidFill>
                <a:srgbClr val="FFFFFF"/>
              </a:solidFill>
              <a:latin typeface="Trebuchet MS" pitchFamily="34"/>
              <a:cs typeface="Times New Roman" pitchFamily="1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F8EFC8D-EC00-43AE-8B85-D868BDD02056}"/>
              </a:ext>
            </a:extLst>
          </p:cNvPr>
          <p:cNvSpPr txBox="1">
            <a:spLocks noGrp="1"/>
          </p:cNvSpPr>
          <p:nvPr>
            <p:ph type="subTitle" idx="4294967295"/>
          </p:nvPr>
        </p:nvSpPr>
        <p:spPr>
          <a:xfrm>
            <a:off x="0" y="1035558"/>
            <a:ext cx="9069388" cy="4990084"/>
          </a:xfrm>
        </p:spPr>
        <p:txBody>
          <a:bodyPr anchor="ctr">
            <a:spAutoFit/>
          </a:bodyPr>
          <a:lstStyle/>
          <a:p>
            <a:pPr lvl="0" indent="0" algn="l">
              <a:buNone/>
            </a:pPr>
            <a:r>
              <a:rPr lang="en-US" sz="2200" baseline="26000" dirty="0">
                <a:solidFill>
                  <a:srgbClr val="FFFFFF"/>
                </a:solidFill>
                <a:latin typeface="Trebuchet MS" pitchFamily="34"/>
                <a:cs typeface="Times New Roman" pitchFamily="18"/>
              </a:rPr>
              <a:t>	27 </a:t>
            </a:r>
            <a:r>
              <a:rPr lang="en-US" sz="2200" dirty="0">
                <a:solidFill>
                  <a:srgbClr val="FFFFFF"/>
                </a:solidFill>
                <a:latin typeface="Trebuchet MS" pitchFamily="34"/>
                <a:cs typeface="Times New Roman" pitchFamily="18"/>
              </a:rPr>
              <a:t>“He answered, ‘Then I beg you, father, send Lazarus to my father’s house, </a:t>
            </a:r>
            <a:r>
              <a:rPr lang="en-US" sz="2200" baseline="26000" dirty="0">
                <a:solidFill>
                  <a:srgbClr val="FFFFFF"/>
                </a:solidFill>
                <a:latin typeface="Trebuchet MS" pitchFamily="34"/>
                <a:cs typeface="Times New Roman" pitchFamily="18"/>
              </a:rPr>
              <a:t> 28 </a:t>
            </a:r>
            <a:r>
              <a:rPr lang="en-US" sz="2200" dirty="0">
                <a:solidFill>
                  <a:srgbClr val="FFFFFF"/>
                </a:solidFill>
                <a:latin typeface="Trebuchet MS" pitchFamily="34"/>
                <a:cs typeface="Times New Roman" pitchFamily="18"/>
              </a:rPr>
              <a:t>for I have five brothers. Let him warn them, so that they will not also come to this place of torment.’</a:t>
            </a:r>
          </a:p>
          <a:p>
            <a:pPr lvl="0" indent="0" algn="l">
              <a:buNone/>
            </a:pPr>
            <a:r>
              <a:rPr lang="en-US" sz="2200" baseline="26000" dirty="0">
                <a:solidFill>
                  <a:srgbClr val="FFFFFF"/>
                </a:solidFill>
                <a:latin typeface="Trebuchet MS" pitchFamily="34"/>
                <a:cs typeface="Times New Roman" pitchFamily="18"/>
              </a:rPr>
              <a:t>	29 </a:t>
            </a:r>
            <a:r>
              <a:rPr lang="en-US" sz="2200" dirty="0">
                <a:solidFill>
                  <a:srgbClr val="FFFFFF"/>
                </a:solidFill>
                <a:latin typeface="Trebuchet MS" pitchFamily="34"/>
                <a:cs typeface="Times New Roman" pitchFamily="18"/>
              </a:rPr>
              <a:t>“Abraham replied, ‘They have Moses and the Prophets; let them listen to them.’</a:t>
            </a:r>
          </a:p>
          <a:p>
            <a:pPr lvl="0" indent="0" algn="l">
              <a:buNone/>
            </a:pPr>
            <a:r>
              <a:rPr lang="en-US" sz="2200" baseline="26000" dirty="0">
                <a:solidFill>
                  <a:srgbClr val="FFFFFF"/>
                </a:solidFill>
                <a:latin typeface="Trebuchet MS" pitchFamily="34"/>
                <a:cs typeface="Times New Roman" pitchFamily="18"/>
              </a:rPr>
              <a:t>	30 </a:t>
            </a:r>
            <a:r>
              <a:rPr lang="en-US" sz="2200" dirty="0">
                <a:solidFill>
                  <a:srgbClr val="FFFFFF"/>
                </a:solidFill>
                <a:latin typeface="Trebuchet MS" pitchFamily="34"/>
                <a:cs typeface="Times New Roman" pitchFamily="18"/>
              </a:rPr>
              <a:t>“‘No, father Abraham,’ he said, ‘but if someone from the dead goes to them, they will repent.’</a:t>
            </a:r>
          </a:p>
          <a:p>
            <a:pPr lvl="0" indent="0" algn="l">
              <a:buNone/>
            </a:pPr>
            <a:r>
              <a:rPr lang="en-US" sz="2200" baseline="26000" dirty="0">
                <a:solidFill>
                  <a:srgbClr val="FFFFFF"/>
                </a:solidFill>
                <a:latin typeface="Trebuchet MS" pitchFamily="34"/>
                <a:cs typeface="Times New Roman" pitchFamily="18"/>
              </a:rPr>
              <a:t>	31 </a:t>
            </a:r>
            <a:r>
              <a:rPr lang="en-US" sz="2200" dirty="0">
                <a:solidFill>
                  <a:srgbClr val="FFFFFF"/>
                </a:solidFill>
                <a:latin typeface="Trebuchet MS" pitchFamily="34"/>
                <a:cs typeface="Times New Roman" pitchFamily="18"/>
              </a:rPr>
              <a:t>“He said to him, ‘If they do not listen to Moses and the Prophets, they will not be convinced even if someone rises from the dead.’”</a:t>
            </a:r>
          </a:p>
          <a:p>
            <a:pPr lvl="0" algn="ctr"/>
            <a:endParaRPr lang="en-US" sz="2200" baseline="26000" dirty="0">
              <a:solidFill>
                <a:srgbClr val="FFFFFF"/>
              </a:solidFill>
              <a:latin typeface="Trebuchet MS" pitchFamily="34"/>
              <a:cs typeface="Times New Roman" pitchFamily="1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3A05FB3-C8C3-45A9-8D83-95E437E3FCDC}"/>
              </a:ext>
            </a:extLst>
          </p:cNvPr>
          <p:cNvSpPr txBox="1">
            <a:spLocks noGrp="1"/>
          </p:cNvSpPr>
          <p:nvPr>
            <p:ph type="subTitle" idx="4294967295"/>
          </p:nvPr>
        </p:nvSpPr>
        <p:spPr>
          <a:xfrm>
            <a:off x="0" y="1143000"/>
            <a:ext cx="9924585" cy="5369312"/>
          </a:xfrm>
        </p:spPr>
        <p:txBody>
          <a:bodyPr anchor="ctr">
            <a:normAutofit fontScale="92500" lnSpcReduction="10000"/>
          </a:bodyPr>
          <a:lstStyle/>
          <a:p>
            <a:pPr marL="0" indent="0">
              <a:buNone/>
            </a:pPr>
            <a:r>
              <a:rPr lang="en-US" sz="3700" b="1" baseline="26000" dirty="0">
                <a:solidFill>
                  <a:srgbClr val="FFFFFF"/>
                </a:solidFill>
                <a:latin typeface="Trebuchet MS" pitchFamily="34"/>
                <a:cs typeface="Times New Roman" pitchFamily="18"/>
              </a:rPr>
              <a:t>*The rich man – even in hell – is not repentant!  </a:t>
            </a:r>
          </a:p>
          <a:p>
            <a:pPr marL="0" indent="0">
              <a:buNone/>
            </a:pPr>
            <a:r>
              <a:rPr lang="en-US" sz="3700" b="1" baseline="26000" dirty="0">
                <a:solidFill>
                  <a:srgbClr val="FFFFFF"/>
                </a:solidFill>
                <a:latin typeface="Trebuchet MS" pitchFamily="34"/>
                <a:cs typeface="Times New Roman" pitchFamily="18"/>
              </a:rPr>
              <a:t>He still sees Lazarus as a servant.</a:t>
            </a:r>
            <a:endParaRPr lang="en-US" sz="3700" b="1" dirty="0">
              <a:solidFill>
                <a:srgbClr val="FFFFFF"/>
              </a:solidFill>
              <a:latin typeface="Trebuchet MS" pitchFamily="34"/>
              <a:cs typeface="Times New Roman" pitchFamily="18"/>
            </a:endParaRPr>
          </a:p>
          <a:p>
            <a:pPr marL="0" lvl="0" indent="0" algn="l">
              <a:buNone/>
            </a:pPr>
            <a:endParaRPr lang="en-US" sz="2400" dirty="0">
              <a:solidFill>
                <a:srgbClr val="FFFFFF"/>
              </a:solidFill>
            </a:endParaRPr>
          </a:p>
          <a:p>
            <a:pPr marL="0" lvl="0" indent="0" algn="l">
              <a:buNone/>
            </a:pPr>
            <a:r>
              <a:rPr lang="en-US" sz="2400" dirty="0">
                <a:solidFill>
                  <a:srgbClr val="FFFFFF"/>
                </a:solidFill>
              </a:rPr>
              <a:t>“In short, hell is simply one's freely chosen identity apart from God on a trajectory into infinity” (Keller, 78)</a:t>
            </a:r>
          </a:p>
          <a:p>
            <a:pPr lvl="0" algn="l"/>
            <a:endParaRPr lang="en-US" sz="2400" dirty="0">
              <a:solidFill>
                <a:srgbClr val="FFFFFF"/>
              </a:solidFill>
            </a:endParaRPr>
          </a:p>
          <a:p>
            <a:pPr marL="0" lvl="0" indent="0" algn="l">
              <a:buNone/>
            </a:pPr>
            <a:r>
              <a:rPr lang="en-US" sz="2400" dirty="0">
                <a:solidFill>
                  <a:srgbClr val="FFFFFF"/>
                </a:solidFill>
              </a:rPr>
              <a:t>Romans 1:24-25</a:t>
            </a:r>
          </a:p>
          <a:p>
            <a:pPr marL="0" lvl="0" indent="0" algn="l">
              <a:buNone/>
            </a:pPr>
            <a:r>
              <a:rPr lang="en-US" sz="2400" dirty="0">
                <a:solidFill>
                  <a:srgbClr val="FFFFFF"/>
                </a:solidFill>
              </a:rPr>
              <a:t>	24 Therefore God gave them over in the sinful desires of their hearts to sexual impurity for the degrading of their bodies with one another.  25 They exchanged the truth of God for a lie, and worshiped and served created things rather than the Creator—who is forever praised. Amen</a:t>
            </a:r>
          </a:p>
        </p:txBody>
      </p:sp>
      <p:pic>
        <p:nvPicPr>
          <p:cNvPr id="3" name="Picture 2">
            <a:extLst>
              <a:ext uri="{FF2B5EF4-FFF2-40B4-BE49-F238E27FC236}">
                <a16:creationId xmlns:a16="http://schemas.microsoft.com/office/drawing/2014/main" id="{323EAF45-D6F3-4244-A4FE-245E1A4DEC8E}"/>
              </a:ext>
            </a:extLst>
          </p:cNvPr>
          <p:cNvPicPr>
            <a:picLocks noChangeAspect="1"/>
          </p:cNvPicPr>
          <p:nvPr/>
        </p:nvPicPr>
        <p:blipFill>
          <a:blip r:embed="rId3">
            <a:lum/>
            <a:alphaModFix/>
          </a:blip>
          <a:srcRect/>
          <a:stretch>
            <a:fillRect/>
          </a:stretch>
        </p:blipFill>
        <p:spPr>
          <a:xfrm>
            <a:off x="8156520" y="360"/>
            <a:ext cx="1919520" cy="289944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71E07BF-BF0A-4E7A-8AB4-78B62834B72E}"/>
              </a:ext>
            </a:extLst>
          </p:cNvPr>
          <p:cNvSpPr txBox="1">
            <a:spLocks noGrp="1"/>
          </p:cNvSpPr>
          <p:nvPr>
            <p:ph type="subTitle" idx="4294967295"/>
          </p:nvPr>
        </p:nvSpPr>
        <p:spPr>
          <a:xfrm>
            <a:off x="3703638" y="87313"/>
            <a:ext cx="6373812" cy="4746625"/>
          </a:xfrm>
        </p:spPr>
        <p:txBody>
          <a:bodyPr anchor="ctr"/>
          <a:lstStyle/>
          <a:p>
            <a:pPr lvl="0" algn="ctr"/>
            <a:endParaRPr lang="en-US" sz="2400"/>
          </a:p>
          <a:p>
            <a:pPr lvl="0" algn="ctr"/>
            <a:endParaRPr lang="en-US" sz="2400"/>
          </a:p>
          <a:p>
            <a:pPr lvl="0" algn="ctr"/>
            <a:endParaRPr lang="en-US" sz="2400"/>
          </a:p>
        </p:txBody>
      </p:sp>
      <p:pic>
        <p:nvPicPr>
          <p:cNvPr id="3" name="Picture 2">
            <a:extLst>
              <a:ext uri="{FF2B5EF4-FFF2-40B4-BE49-F238E27FC236}">
                <a16:creationId xmlns:a16="http://schemas.microsoft.com/office/drawing/2014/main" id="{C4D6285F-C1C2-470E-90BD-0B72C6C74405}"/>
              </a:ext>
            </a:extLst>
          </p:cNvPr>
          <p:cNvPicPr>
            <a:picLocks noChangeAspect="1"/>
          </p:cNvPicPr>
          <p:nvPr/>
        </p:nvPicPr>
        <p:blipFill>
          <a:blip r:embed="rId3">
            <a:lum/>
            <a:alphaModFix/>
          </a:blip>
          <a:srcRect/>
          <a:stretch>
            <a:fillRect/>
          </a:stretch>
        </p:blipFill>
        <p:spPr>
          <a:xfrm>
            <a:off x="0" y="1465920"/>
            <a:ext cx="3008520" cy="4477680"/>
          </a:xfrm>
          <a:prstGeom prst="rect">
            <a:avLst/>
          </a:prstGeom>
          <a:noFill/>
          <a:ln>
            <a:noFill/>
          </a:ln>
        </p:spPr>
      </p:pic>
      <p:sp>
        <p:nvSpPr>
          <p:cNvPr id="4" name="TextBox 3">
            <a:extLst>
              <a:ext uri="{FF2B5EF4-FFF2-40B4-BE49-F238E27FC236}">
                <a16:creationId xmlns:a16="http://schemas.microsoft.com/office/drawing/2014/main" id="{DA992783-F51B-4129-882C-C8AD10C9FCD2}"/>
              </a:ext>
            </a:extLst>
          </p:cNvPr>
          <p:cNvSpPr txBox="1"/>
          <p:nvPr/>
        </p:nvSpPr>
        <p:spPr>
          <a:xfrm>
            <a:off x="3429000" y="1371599"/>
            <a:ext cx="6168960" cy="5554440"/>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400" b="0" i="0" u="none" strike="noStrike" kern="1200">
                <a:ln>
                  <a:noFill/>
                </a:ln>
                <a:latin typeface="Arial" pitchFamily="18"/>
                <a:ea typeface="Arial Unicode MS" pitchFamily="2"/>
                <a:cs typeface="Tahoma" pitchFamily="2"/>
              </a:rPr>
              <a:t> 	“T</a:t>
            </a:r>
            <a:r>
              <a:rPr lang="en-US" sz="2400" b="0" i="1" u="none" strike="noStrike" kern="1200">
                <a:ln>
                  <a:noFill/>
                </a:ln>
                <a:latin typeface="Arial" pitchFamily="18"/>
                <a:ea typeface="Arial Unicode MS" pitchFamily="2"/>
                <a:cs typeface="Tahoma" pitchFamily="2"/>
              </a:rPr>
              <a:t>here are only two kinds of people in the end: those who say to God, 'Thy will be done,' and those to whom God says, in the end, 'Thy will be done.”  All that are in hell, choose it. Without that self-choice there could be no hell.  No soul that seriously and constantly desires joy will ever miss it. Those who seek find. To those who knock it is opened</a:t>
            </a:r>
            <a:r>
              <a:rPr lang="en-US" sz="2400" b="0" i="0" u="none" strike="noStrike" kern="1200">
                <a:ln>
                  <a:noFill/>
                </a:ln>
                <a:latin typeface="Arial" pitchFamily="18"/>
                <a:ea typeface="Arial Unicode MS" pitchFamily="2"/>
                <a:cs typeface="Tahoma" pitchFamily="2"/>
              </a:rPr>
              <a:t>” (75).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269D3-1BC5-49FE-9385-A973BC4B60EC}"/>
              </a:ext>
            </a:extLst>
          </p:cNvPr>
          <p:cNvPicPr>
            <a:picLocks noChangeAspect="1"/>
          </p:cNvPicPr>
          <p:nvPr/>
        </p:nvPicPr>
        <p:blipFill>
          <a:blip r:embed="rId2"/>
          <a:stretch>
            <a:fillRect/>
          </a:stretch>
        </p:blipFill>
        <p:spPr>
          <a:xfrm>
            <a:off x="20065" y="758847"/>
            <a:ext cx="10057385" cy="5666133"/>
          </a:xfrm>
          <a:prstGeom prst="rect">
            <a:avLst/>
          </a:prstGeom>
        </p:spPr>
      </p:pic>
      <p:sp>
        <p:nvSpPr>
          <p:cNvPr id="4" name="TextBox 3">
            <a:extLst>
              <a:ext uri="{FF2B5EF4-FFF2-40B4-BE49-F238E27FC236}">
                <a16:creationId xmlns:a16="http://schemas.microsoft.com/office/drawing/2014/main" id="{72FB5822-8BAB-436B-8A16-8EA9972C394D}"/>
              </a:ext>
            </a:extLst>
          </p:cNvPr>
          <p:cNvSpPr txBox="1"/>
          <p:nvPr/>
        </p:nvSpPr>
        <p:spPr>
          <a:xfrm>
            <a:off x="568534" y="1137871"/>
            <a:ext cx="8840132" cy="1015406"/>
          </a:xfrm>
          <a:prstGeom prst="rect">
            <a:avLst/>
          </a:prstGeom>
          <a:noFill/>
        </p:spPr>
        <p:txBody>
          <a:bodyPr wrap="square" rtlCol="0">
            <a:spAutoFit/>
          </a:bodyPr>
          <a:lstStyle/>
          <a:p>
            <a:r>
              <a:rPr lang="en-US" sz="2999" dirty="0">
                <a:latin typeface="Lucida Handwriting" panose="03010101010101010101" pitchFamily="66" charset="0"/>
              </a:rPr>
              <a:t>How can a good God torture people in hell for ever and ever?</a:t>
            </a:r>
          </a:p>
        </p:txBody>
      </p:sp>
    </p:spTree>
    <p:extLst>
      <p:ext uri="{BB962C8B-B14F-4D97-AF65-F5344CB8AC3E}">
        <p14:creationId xmlns:p14="http://schemas.microsoft.com/office/powerpoint/2010/main" val="1472347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F79A-962A-4FA2-846B-38D4707B9210}"/>
              </a:ext>
            </a:extLst>
          </p:cNvPr>
          <p:cNvSpPr>
            <a:spLocks noGrp="1"/>
          </p:cNvSpPr>
          <p:nvPr>
            <p:ph type="title"/>
          </p:nvPr>
        </p:nvSpPr>
        <p:spPr>
          <a:xfrm>
            <a:off x="475726" y="377612"/>
            <a:ext cx="6889457" cy="1157073"/>
          </a:xfrm>
        </p:spPr>
        <p:txBody>
          <a:bodyPr/>
          <a:lstStyle/>
          <a:p>
            <a:r>
              <a:rPr lang="en-US" dirty="0"/>
              <a:t>God is all in all and God is a consuming Fire of Love</a:t>
            </a:r>
          </a:p>
        </p:txBody>
      </p:sp>
      <p:sp>
        <p:nvSpPr>
          <p:cNvPr id="3" name="Content Placeholder 2">
            <a:extLst>
              <a:ext uri="{FF2B5EF4-FFF2-40B4-BE49-F238E27FC236}">
                <a16:creationId xmlns:a16="http://schemas.microsoft.com/office/drawing/2014/main" id="{EE845C46-B8E7-426B-AFD1-30D72B610B4A}"/>
              </a:ext>
            </a:extLst>
          </p:cNvPr>
          <p:cNvSpPr>
            <a:spLocks noGrp="1"/>
          </p:cNvSpPr>
          <p:nvPr>
            <p:ph idx="1"/>
          </p:nvPr>
        </p:nvSpPr>
        <p:spPr>
          <a:xfrm>
            <a:off x="791738" y="1895708"/>
            <a:ext cx="7688568" cy="4132458"/>
          </a:xfrm>
        </p:spPr>
        <p:txBody>
          <a:bodyPr>
            <a:normAutofit/>
          </a:bodyPr>
          <a:lstStyle/>
          <a:p>
            <a:pPr marL="0" indent="0">
              <a:buNone/>
            </a:pPr>
            <a:r>
              <a:rPr lang="en-US" sz="3000" dirty="0"/>
              <a:t>Hell is the freely chosen life oriented away from God – and thus away from love, goodness, peace, joy and beauty – on into eternity.</a:t>
            </a:r>
          </a:p>
        </p:txBody>
      </p:sp>
    </p:spTree>
    <p:extLst>
      <p:ext uri="{BB962C8B-B14F-4D97-AF65-F5344CB8AC3E}">
        <p14:creationId xmlns:p14="http://schemas.microsoft.com/office/powerpoint/2010/main" val="540842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E4EE-D409-41BA-80CD-0435F56EA4E3}"/>
              </a:ext>
            </a:extLst>
          </p:cNvPr>
          <p:cNvSpPr>
            <a:spLocks noGrp="1"/>
          </p:cNvSpPr>
          <p:nvPr>
            <p:ph idx="1"/>
          </p:nvPr>
        </p:nvSpPr>
        <p:spPr>
          <a:xfrm>
            <a:off x="613317" y="735980"/>
            <a:ext cx="9210907" cy="5464098"/>
          </a:xfrm>
        </p:spPr>
        <p:txBody>
          <a:bodyPr>
            <a:noAutofit/>
          </a:bodyPr>
          <a:lstStyle/>
          <a:p>
            <a:pPr marL="457200" indent="-457200">
              <a:buAutoNum type="arabicPeriod"/>
            </a:pPr>
            <a:r>
              <a:rPr lang="en-US" sz="3000" dirty="0"/>
              <a:t>A Good God Cannot Ignore Evil and Suffering</a:t>
            </a:r>
          </a:p>
          <a:p>
            <a:pPr marL="457200" indent="-457200">
              <a:buAutoNum type="arabicPeriod"/>
            </a:pPr>
            <a:r>
              <a:rPr lang="en-US" sz="3000" dirty="0"/>
              <a:t>What is Judgment?</a:t>
            </a:r>
          </a:p>
          <a:p>
            <a:pPr marL="457200" indent="-457200">
              <a:buAutoNum type="arabicPeriod"/>
            </a:pPr>
            <a:r>
              <a:rPr lang="en-US" sz="3000" dirty="0"/>
              <a:t>Historic Christian Understandings of Hell</a:t>
            </a:r>
          </a:p>
          <a:p>
            <a:pPr marL="457200" indent="-457200">
              <a:buAutoNum type="arabicPeriod"/>
            </a:pPr>
            <a:r>
              <a:rPr lang="en-US" sz="3000" dirty="0"/>
              <a:t>Hell and Heaven in Context</a:t>
            </a:r>
          </a:p>
          <a:p>
            <a:pPr marL="457200" indent="-457200">
              <a:buAutoNum type="arabicPeriod"/>
            </a:pPr>
            <a:r>
              <a:rPr lang="en-US" sz="3000" dirty="0"/>
              <a:t>Take </a:t>
            </a:r>
            <a:r>
              <a:rPr lang="en-US" sz="3000" dirty="0" err="1"/>
              <a:t>Aways</a:t>
            </a:r>
            <a:endParaRPr lang="en-US" sz="3000" dirty="0"/>
          </a:p>
        </p:txBody>
      </p:sp>
    </p:spTree>
    <p:extLst>
      <p:ext uri="{BB962C8B-B14F-4D97-AF65-F5344CB8AC3E}">
        <p14:creationId xmlns:p14="http://schemas.microsoft.com/office/powerpoint/2010/main" val="545668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41A9-CEF7-4485-8723-3C03054E8BA6}"/>
              </a:ext>
            </a:extLst>
          </p:cNvPr>
          <p:cNvSpPr>
            <a:spLocks noGrp="1"/>
          </p:cNvSpPr>
          <p:nvPr>
            <p:ph type="title"/>
          </p:nvPr>
        </p:nvSpPr>
        <p:spPr>
          <a:xfrm>
            <a:off x="330760" y="242470"/>
            <a:ext cx="6889457" cy="1157073"/>
          </a:xfrm>
        </p:spPr>
        <p:txBody>
          <a:bodyPr/>
          <a:lstStyle/>
          <a:p>
            <a:r>
              <a:rPr lang="en-US" dirty="0"/>
              <a:t>Take-aways</a:t>
            </a:r>
          </a:p>
        </p:txBody>
      </p:sp>
      <p:sp>
        <p:nvSpPr>
          <p:cNvPr id="5" name="Content Placeholder 4">
            <a:extLst>
              <a:ext uri="{FF2B5EF4-FFF2-40B4-BE49-F238E27FC236}">
                <a16:creationId xmlns:a16="http://schemas.microsoft.com/office/drawing/2014/main" id="{9D484A3B-FF97-4E2D-B4AF-955542F71151}"/>
              </a:ext>
            </a:extLst>
          </p:cNvPr>
          <p:cNvSpPr>
            <a:spLocks noGrp="1"/>
          </p:cNvSpPr>
          <p:nvPr>
            <p:ph idx="1"/>
          </p:nvPr>
        </p:nvSpPr>
        <p:spPr>
          <a:xfrm>
            <a:off x="468352" y="1282390"/>
            <a:ext cx="8011954" cy="4745775"/>
          </a:xfrm>
        </p:spPr>
        <p:txBody>
          <a:bodyPr/>
          <a:lstStyle/>
          <a:p>
            <a:pPr marL="0" indent="0">
              <a:buNone/>
            </a:pPr>
            <a:r>
              <a:rPr lang="en-US" sz="3000" b="1" u="sng" dirty="0"/>
              <a:t>1. Believe because of Beauty of Jesus - not fear of Hell</a:t>
            </a:r>
          </a:p>
          <a:p>
            <a:pPr marL="0" indent="0">
              <a:buNone/>
            </a:pPr>
            <a:endParaRPr lang="en-US" dirty="0"/>
          </a:p>
          <a:p>
            <a:pPr marL="0" indent="0">
              <a:buNone/>
            </a:pPr>
            <a:r>
              <a:rPr lang="en-US" dirty="0"/>
              <a:t>Christian preaching in Acts is never based on threat of hell – threat of hell ought not play much role in evangelism</a:t>
            </a:r>
          </a:p>
          <a:p>
            <a:pPr marL="0" indent="0">
              <a:buNone/>
            </a:pPr>
            <a:endParaRPr lang="en-US" dirty="0"/>
          </a:p>
          <a:p>
            <a:pPr marL="0" indent="0">
              <a:buNone/>
            </a:pPr>
            <a:r>
              <a:rPr lang="en-US" dirty="0"/>
              <a:t>Early Christians thought people should believe in Jesus because he really rose – we should also believe because it is true</a:t>
            </a:r>
          </a:p>
        </p:txBody>
      </p:sp>
    </p:spTree>
    <p:extLst>
      <p:ext uri="{BB962C8B-B14F-4D97-AF65-F5344CB8AC3E}">
        <p14:creationId xmlns:p14="http://schemas.microsoft.com/office/powerpoint/2010/main" val="706212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41A9-CEF7-4485-8723-3C03054E8BA6}"/>
              </a:ext>
            </a:extLst>
          </p:cNvPr>
          <p:cNvSpPr>
            <a:spLocks noGrp="1"/>
          </p:cNvSpPr>
          <p:nvPr>
            <p:ph type="title"/>
          </p:nvPr>
        </p:nvSpPr>
        <p:spPr>
          <a:xfrm>
            <a:off x="330760" y="242470"/>
            <a:ext cx="6889457" cy="1157073"/>
          </a:xfrm>
        </p:spPr>
        <p:txBody>
          <a:bodyPr/>
          <a:lstStyle/>
          <a:p>
            <a:r>
              <a:rPr lang="en-US" dirty="0"/>
              <a:t>Take-aways</a:t>
            </a:r>
          </a:p>
        </p:txBody>
      </p:sp>
      <p:sp>
        <p:nvSpPr>
          <p:cNvPr id="5" name="Content Placeholder 4">
            <a:extLst>
              <a:ext uri="{FF2B5EF4-FFF2-40B4-BE49-F238E27FC236}">
                <a16:creationId xmlns:a16="http://schemas.microsoft.com/office/drawing/2014/main" id="{9D484A3B-FF97-4E2D-B4AF-955542F71151}"/>
              </a:ext>
            </a:extLst>
          </p:cNvPr>
          <p:cNvSpPr>
            <a:spLocks noGrp="1"/>
          </p:cNvSpPr>
          <p:nvPr>
            <p:ph idx="1"/>
          </p:nvPr>
        </p:nvSpPr>
        <p:spPr>
          <a:xfrm>
            <a:off x="468352" y="1282390"/>
            <a:ext cx="8011954" cy="4745775"/>
          </a:xfrm>
        </p:spPr>
        <p:txBody>
          <a:bodyPr/>
          <a:lstStyle/>
          <a:p>
            <a:pPr marL="0" indent="0">
              <a:buNone/>
            </a:pPr>
            <a:r>
              <a:rPr lang="en-US" sz="3000" b="1" u="sng" dirty="0"/>
              <a:t>2. Selfishness kicked to the future is still selfishness</a:t>
            </a:r>
          </a:p>
          <a:p>
            <a:pPr marL="0" indent="0">
              <a:buNone/>
            </a:pPr>
            <a:endParaRPr lang="en-US" dirty="0"/>
          </a:p>
          <a:p>
            <a:pPr marL="0" indent="0">
              <a:buNone/>
            </a:pPr>
            <a:r>
              <a:rPr lang="en-US" dirty="0"/>
              <a:t>Do you need people to suffer forever for you to believe?  Do you think such selfish faith will save you?</a:t>
            </a:r>
          </a:p>
          <a:p>
            <a:pPr marL="0" indent="0">
              <a:buNone/>
            </a:pPr>
            <a:endParaRPr lang="en-US" dirty="0"/>
          </a:p>
          <a:p>
            <a:pPr marL="0" indent="0">
              <a:buNone/>
            </a:pPr>
            <a:r>
              <a:rPr lang="en-US" dirty="0"/>
              <a:t>Jesus called on his followers to do what is right because it is right, not to get something or out of fear (Luke 14:15-23)</a:t>
            </a:r>
          </a:p>
        </p:txBody>
      </p:sp>
    </p:spTree>
    <p:extLst>
      <p:ext uri="{BB962C8B-B14F-4D97-AF65-F5344CB8AC3E}">
        <p14:creationId xmlns:p14="http://schemas.microsoft.com/office/powerpoint/2010/main" val="2039402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EA41A9-CEF7-4485-8723-3C03054E8BA6}"/>
              </a:ext>
            </a:extLst>
          </p:cNvPr>
          <p:cNvSpPr>
            <a:spLocks noGrp="1"/>
          </p:cNvSpPr>
          <p:nvPr>
            <p:ph type="title"/>
          </p:nvPr>
        </p:nvSpPr>
        <p:spPr>
          <a:xfrm>
            <a:off x="330760" y="242470"/>
            <a:ext cx="6889457" cy="1157073"/>
          </a:xfrm>
        </p:spPr>
        <p:txBody>
          <a:bodyPr/>
          <a:lstStyle/>
          <a:p>
            <a:r>
              <a:rPr lang="en-US" dirty="0"/>
              <a:t>Take-aways</a:t>
            </a:r>
          </a:p>
        </p:txBody>
      </p:sp>
      <p:sp>
        <p:nvSpPr>
          <p:cNvPr id="5" name="Content Placeholder 4">
            <a:extLst>
              <a:ext uri="{FF2B5EF4-FFF2-40B4-BE49-F238E27FC236}">
                <a16:creationId xmlns:a16="http://schemas.microsoft.com/office/drawing/2014/main" id="{9D484A3B-FF97-4E2D-B4AF-955542F71151}"/>
              </a:ext>
            </a:extLst>
          </p:cNvPr>
          <p:cNvSpPr>
            <a:spLocks noGrp="1"/>
          </p:cNvSpPr>
          <p:nvPr>
            <p:ph idx="1"/>
          </p:nvPr>
        </p:nvSpPr>
        <p:spPr>
          <a:xfrm>
            <a:off x="468352" y="1282390"/>
            <a:ext cx="8011954" cy="4745775"/>
          </a:xfrm>
        </p:spPr>
        <p:txBody>
          <a:bodyPr/>
          <a:lstStyle/>
          <a:p>
            <a:pPr marL="0" indent="0">
              <a:buNone/>
            </a:pPr>
            <a:r>
              <a:rPr lang="en-US" sz="3000" b="1" u="sng" dirty="0"/>
              <a:t>3. God Does not send People to Hell – people choose life without God</a:t>
            </a:r>
          </a:p>
          <a:p>
            <a:pPr marL="0" indent="0">
              <a:buNone/>
            </a:pPr>
            <a:endParaRPr lang="en-US" dirty="0"/>
          </a:p>
          <a:p>
            <a:pPr marL="0" indent="0">
              <a:buNone/>
            </a:pPr>
            <a:r>
              <a:rPr lang="en-US" dirty="0"/>
              <a:t>Invite people to experience the love and  beauty of Jesus.</a:t>
            </a:r>
          </a:p>
          <a:p>
            <a:pPr marL="0" indent="0">
              <a:buNone/>
            </a:pPr>
            <a:endParaRPr lang="en-US" dirty="0"/>
          </a:p>
        </p:txBody>
      </p:sp>
    </p:spTree>
    <p:extLst>
      <p:ext uri="{BB962C8B-B14F-4D97-AF65-F5344CB8AC3E}">
        <p14:creationId xmlns:p14="http://schemas.microsoft.com/office/powerpoint/2010/main" val="175816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E4EE-D409-41BA-80CD-0435F56EA4E3}"/>
              </a:ext>
            </a:extLst>
          </p:cNvPr>
          <p:cNvSpPr>
            <a:spLocks noGrp="1"/>
          </p:cNvSpPr>
          <p:nvPr>
            <p:ph idx="1"/>
          </p:nvPr>
        </p:nvSpPr>
        <p:spPr>
          <a:xfrm>
            <a:off x="613317" y="735980"/>
            <a:ext cx="9210907" cy="5464098"/>
          </a:xfrm>
        </p:spPr>
        <p:txBody>
          <a:bodyPr>
            <a:noAutofit/>
          </a:bodyPr>
          <a:lstStyle/>
          <a:p>
            <a:pPr marL="457200" indent="-457200">
              <a:buAutoNum type="arabicPeriod"/>
            </a:pPr>
            <a:r>
              <a:rPr lang="en-US" sz="3000" dirty="0"/>
              <a:t>A Good God Cannot Ignore Evil and Suffering</a:t>
            </a:r>
          </a:p>
          <a:p>
            <a:pPr marL="457200" indent="-457200">
              <a:buAutoNum type="arabicPeriod"/>
            </a:pPr>
            <a:r>
              <a:rPr lang="en-US" sz="3000" dirty="0"/>
              <a:t>What is Judgment?</a:t>
            </a:r>
          </a:p>
          <a:p>
            <a:pPr marL="457200" indent="-457200">
              <a:buAutoNum type="arabicPeriod"/>
            </a:pPr>
            <a:r>
              <a:rPr lang="en-US" sz="3000" dirty="0"/>
              <a:t>Historic Christian Understandings of Hell</a:t>
            </a:r>
          </a:p>
          <a:p>
            <a:pPr marL="457200" indent="-457200">
              <a:buAutoNum type="arabicPeriod"/>
            </a:pPr>
            <a:r>
              <a:rPr lang="en-US" sz="3000" dirty="0"/>
              <a:t>Hell and Heaven in Context</a:t>
            </a:r>
          </a:p>
          <a:p>
            <a:pPr marL="457200" indent="-457200">
              <a:buAutoNum type="arabicPeriod"/>
            </a:pPr>
            <a:r>
              <a:rPr lang="en-US" sz="3000" dirty="0"/>
              <a:t>Take </a:t>
            </a:r>
            <a:r>
              <a:rPr lang="en-US" sz="3000" dirty="0" err="1"/>
              <a:t>Aways</a:t>
            </a:r>
            <a:endParaRPr lang="en-US" sz="3000" dirty="0"/>
          </a:p>
        </p:txBody>
      </p:sp>
    </p:spTree>
    <p:extLst>
      <p:ext uri="{BB962C8B-B14F-4D97-AF65-F5344CB8AC3E}">
        <p14:creationId xmlns:p14="http://schemas.microsoft.com/office/powerpoint/2010/main" val="246496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42E4EE-D409-41BA-80CD-0435F56EA4E3}"/>
              </a:ext>
            </a:extLst>
          </p:cNvPr>
          <p:cNvSpPr>
            <a:spLocks noGrp="1"/>
          </p:cNvSpPr>
          <p:nvPr>
            <p:ph idx="1"/>
          </p:nvPr>
        </p:nvSpPr>
        <p:spPr>
          <a:xfrm>
            <a:off x="613317" y="735980"/>
            <a:ext cx="9210907" cy="5464098"/>
          </a:xfrm>
        </p:spPr>
        <p:txBody>
          <a:bodyPr>
            <a:noAutofit/>
          </a:bodyPr>
          <a:lstStyle/>
          <a:p>
            <a:pPr marL="457200" indent="-457200">
              <a:buAutoNum type="arabicPeriod"/>
            </a:pPr>
            <a:r>
              <a:rPr lang="en-US" sz="3000" b="1" dirty="0"/>
              <a:t>A Good God Cannot Ignore Evil and Suffering</a:t>
            </a:r>
          </a:p>
          <a:p>
            <a:pPr marL="457200" indent="-457200">
              <a:buAutoNum type="arabicPeriod"/>
            </a:pPr>
            <a:r>
              <a:rPr lang="en-US" sz="3000" dirty="0"/>
              <a:t>What is Judgment?</a:t>
            </a:r>
          </a:p>
          <a:p>
            <a:pPr marL="457200" indent="-457200">
              <a:buAutoNum type="arabicPeriod"/>
            </a:pPr>
            <a:r>
              <a:rPr lang="en-US" sz="3000" dirty="0"/>
              <a:t>Historic Christian Understandings of Hell</a:t>
            </a:r>
          </a:p>
          <a:p>
            <a:pPr marL="457200" indent="-457200">
              <a:buAutoNum type="arabicPeriod"/>
            </a:pPr>
            <a:r>
              <a:rPr lang="en-US" sz="3000" dirty="0"/>
              <a:t>Hell and Heaven in Context</a:t>
            </a:r>
          </a:p>
          <a:p>
            <a:pPr marL="457200" indent="-457200">
              <a:buAutoNum type="arabicPeriod"/>
            </a:pPr>
            <a:r>
              <a:rPr lang="en-US" sz="3000" dirty="0"/>
              <a:t>Take </a:t>
            </a:r>
            <a:r>
              <a:rPr lang="en-US" sz="3000" dirty="0" err="1"/>
              <a:t>Aways</a:t>
            </a:r>
            <a:endParaRPr lang="en-US" sz="3000" dirty="0"/>
          </a:p>
        </p:txBody>
      </p:sp>
    </p:spTree>
    <p:extLst>
      <p:ext uri="{BB962C8B-B14F-4D97-AF65-F5344CB8AC3E}">
        <p14:creationId xmlns:p14="http://schemas.microsoft.com/office/powerpoint/2010/main" val="188117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D4E9D0-A620-42CA-84B1-FBA33CFCE4A7}"/>
              </a:ext>
            </a:extLst>
          </p:cNvPr>
          <p:cNvPicPr>
            <a:picLocks noChangeAspect="1"/>
          </p:cNvPicPr>
          <p:nvPr/>
        </p:nvPicPr>
        <p:blipFill>
          <a:blip r:embed="rId3">
            <a:lum/>
            <a:alphaModFix/>
          </a:blip>
          <a:srcRect/>
          <a:stretch>
            <a:fillRect/>
          </a:stretch>
        </p:blipFill>
        <p:spPr>
          <a:xfrm>
            <a:off x="76320" y="1257480"/>
            <a:ext cx="5636520" cy="4230000"/>
          </a:xfrm>
          <a:prstGeom prst="rect">
            <a:avLst/>
          </a:prstGeom>
          <a:noFill/>
          <a:ln>
            <a:noFill/>
          </a:ln>
        </p:spPr>
      </p:pic>
      <p:pic>
        <p:nvPicPr>
          <p:cNvPr id="3" name="Picture 2">
            <a:extLst>
              <a:ext uri="{FF2B5EF4-FFF2-40B4-BE49-F238E27FC236}">
                <a16:creationId xmlns:a16="http://schemas.microsoft.com/office/drawing/2014/main" id="{50F0D715-8F95-4022-92D5-57BE564D748C}"/>
              </a:ext>
            </a:extLst>
          </p:cNvPr>
          <p:cNvPicPr>
            <a:picLocks noChangeAspect="1"/>
          </p:cNvPicPr>
          <p:nvPr/>
        </p:nvPicPr>
        <p:blipFill>
          <a:blip r:embed="rId4">
            <a:lum/>
            <a:alphaModFix/>
          </a:blip>
          <a:srcRect/>
          <a:stretch>
            <a:fillRect/>
          </a:stretch>
        </p:blipFill>
        <p:spPr>
          <a:xfrm>
            <a:off x="5941440" y="781559"/>
            <a:ext cx="3503879" cy="60782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4725EB-799B-4482-AE17-D3D81628D710}"/>
              </a:ext>
            </a:extLst>
          </p:cNvPr>
          <p:cNvPicPr>
            <a:picLocks noChangeAspect="1"/>
          </p:cNvPicPr>
          <p:nvPr/>
        </p:nvPicPr>
        <p:blipFill>
          <a:blip r:embed="rId3">
            <a:lum/>
            <a:alphaModFix/>
          </a:blip>
          <a:srcRect/>
          <a:stretch>
            <a:fillRect/>
          </a:stretch>
        </p:blipFill>
        <p:spPr>
          <a:xfrm>
            <a:off x="7998120" y="219600"/>
            <a:ext cx="2010960" cy="2981520"/>
          </a:xfrm>
          <a:prstGeom prst="rect">
            <a:avLst/>
          </a:prstGeom>
          <a:noFill/>
          <a:ln>
            <a:noFill/>
          </a:ln>
        </p:spPr>
      </p:pic>
      <p:sp>
        <p:nvSpPr>
          <p:cNvPr id="3" name="Subtitle 2">
            <a:extLst>
              <a:ext uri="{FF2B5EF4-FFF2-40B4-BE49-F238E27FC236}">
                <a16:creationId xmlns:a16="http://schemas.microsoft.com/office/drawing/2014/main" id="{9AED0080-6B5A-47CB-BEFD-C913C7B23DDF}"/>
              </a:ext>
            </a:extLst>
          </p:cNvPr>
          <p:cNvSpPr txBox="1">
            <a:spLocks noGrp="1"/>
          </p:cNvSpPr>
          <p:nvPr>
            <p:ph type="subTitle" idx="4294967295"/>
          </p:nvPr>
        </p:nvSpPr>
        <p:spPr>
          <a:xfrm>
            <a:off x="568712" y="131763"/>
            <a:ext cx="6971913" cy="6797675"/>
          </a:xfrm>
        </p:spPr>
        <p:txBody>
          <a:bodyPr anchor="ctr">
            <a:noAutofit/>
          </a:bodyPr>
          <a:lstStyle/>
          <a:p>
            <a:pPr marL="0" lvl="0" indent="0">
              <a:buNone/>
            </a:pPr>
            <a:r>
              <a:rPr lang="en-US" sz="3200" dirty="0">
                <a:solidFill>
                  <a:srgbClr val="FFFFFF"/>
                </a:solidFill>
                <a:latin typeface="Arial" pitchFamily="34"/>
              </a:rPr>
              <a:t>“If God were not angry at injustice and deception and did not make a final end to violence – that God would not be worthy of worship...” (303-304)</a:t>
            </a:r>
          </a:p>
        </p:txBody>
      </p:sp>
      <p:pic>
        <p:nvPicPr>
          <p:cNvPr id="4" name="Picture 3">
            <a:extLst>
              <a:ext uri="{FF2B5EF4-FFF2-40B4-BE49-F238E27FC236}">
                <a16:creationId xmlns:a16="http://schemas.microsoft.com/office/drawing/2014/main" id="{D2291D3D-195C-4314-A0D5-E238F6D27EE7}"/>
              </a:ext>
            </a:extLst>
          </p:cNvPr>
          <p:cNvPicPr>
            <a:picLocks noChangeAspect="1"/>
          </p:cNvPicPr>
          <p:nvPr/>
        </p:nvPicPr>
        <p:blipFill>
          <a:blip r:embed="rId4">
            <a:lum/>
            <a:alphaModFix/>
          </a:blip>
          <a:srcRect/>
          <a:stretch>
            <a:fillRect/>
          </a:stretch>
        </p:blipFill>
        <p:spPr>
          <a:xfrm>
            <a:off x="8119800" y="3649319"/>
            <a:ext cx="1956240" cy="2981520"/>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399</TotalTime>
  <Words>1739</Words>
  <Application>Microsoft Office PowerPoint</Application>
  <PresentationFormat>Custom</PresentationFormat>
  <Paragraphs>227</Paragraphs>
  <Slides>54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Arial Unicode MS</vt:lpstr>
      <vt:lpstr>Calibri</vt:lpstr>
      <vt:lpstr>Lucida Handwriting</vt:lpstr>
      <vt:lpstr>Rockwell</vt:lpstr>
      <vt:lpstr>Tahoma</vt:lpstr>
      <vt:lpstr>Times New Roman</vt:lpstr>
      <vt:lpstr>Trebuchet MS</vt:lpstr>
      <vt:lpstr>Gallery</vt:lpstr>
      <vt:lpstr>Announcements</vt:lpstr>
      <vt:lpstr>PowerPoint Presentation</vt:lpstr>
      <vt:lpstr>PowerPoint Presentation</vt:lpstr>
      <vt:lpstr>Hot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Judgment: Old Testament</vt:lpstr>
      <vt:lpstr>Judgment: Old Testament</vt:lpstr>
      <vt:lpstr>Judgment: Jesus</vt:lpstr>
      <vt:lpstr>Judgment: Jesus</vt:lpstr>
      <vt:lpstr>PowerPoint Presentation</vt:lpstr>
      <vt:lpstr>PowerPoint Presentation</vt:lpstr>
      <vt:lpstr>PowerPoint Presentation</vt:lpstr>
      <vt:lpstr>PowerPoint Presentation</vt:lpstr>
      <vt:lpstr>Judgment: Jesus</vt:lpstr>
      <vt:lpstr>Judgment: Paul</vt:lpstr>
      <vt:lpstr>Judgment</vt:lpstr>
      <vt:lpstr>PowerPoint Presentation</vt:lpstr>
      <vt:lpstr>1. Eternal Conscious Torment</vt:lpstr>
      <vt:lpstr>PowerPoint Presentation</vt:lpstr>
      <vt:lpstr>PowerPoint Presentation</vt:lpstr>
      <vt:lpstr>1. Eternal Conscious Torment</vt:lpstr>
      <vt:lpstr>2. Annihilation (Conditionalism)</vt:lpstr>
      <vt:lpstr>2. Annihilation (Conditionalism)</vt:lpstr>
      <vt:lpstr>Isaiah 66:24</vt:lpstr>
      <vt:lpstr>3. Christian Universalism</vt:lpstr>
      <vt:lpstr>3. Christian Universalism</vt:lpstr>
      <vt:lpstr>So Which is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is all in all and God is a consuming Fire of Love</vt:lpstr>
      <vt:lpstr>God is all in all and God is a consuming Fire of Love</vt:lpstr>
      <vt:lpstr>God is all in all and God is a consuming Fire of Love</vt:lpstr>
      <vt:lpstr>PowerPoint Presentation</vt:lpstr>
      <vt:lpstr>PowerPoint Presentation</vt:lpstr>
      <vt:lpstr>PowerPoint Presentation</vt:lpstr>
      <vt:lpstr>PowerPoint Presentation</vt:lpstr>
      <vt:lpstr>PowerPoint Presentation</vt:lpstr>
      <vt:lpstr>PowerPoint Presentation</vt:lpstr>
      <vt:lpstr>God is all in all and God is a consuming Fire of Love</vt:lpstr>
      <vt:lpstr>PowerPoint Presentation</vt:lpstr>
      <vt:lpstr>Take-aways</vt:lpstr>
      <vt:lpstr>Take-aways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CSF!!!</dc:title>
  <dc:creator>David Hershey</dc:creator>
  <cp:lastModifiedBy>David Hershey</cp:lastModifiedBy>
  <cp:revision>17</cp:revision>
  <dcterms:created xsi:type="dcterms:W3CDTF">2009-10-05T13:16:21Z</dcterms:created>
  <dcterms:modified xsi:type="dcterms:W3CDTF">2018-04-05T23:20:31Z</dcterms:modified>
</cp:coreProperties>
</file>