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4" r:id="rId2"/>
    <p:sldId id="280" r:id="rId3"/>
    <p:sldId id="281" r:id="rId4"/>
    <p:sldId id="285" r:id="rId5"/>
    <p:sldId id="282" r:id="rId6"/>
    <p:sldId id="283" r:id="rId7"/>
    <p:sldId id="256" r:id="rId8"/>
    <p:sldId id="257" r:id="rId9"/>
    <p:sldId id="259" r:id="rId10"/>
    <p:sldId id="258" r:id="rId11"/>
    <p:sldId id="260" r:id="rId12"/>
    <p:sldId id="261" r:id="rId13"/>
    <p:sldId id="262" r:id="rId14"/>
    <p:sldId id="263" r:id="rId15"/>
    <p:sldId id="264" r:id="rId16"/>
    <p:sldId id="266" r:id="rId17"/>
    <p:sldId id="267" r:id="rId18"/>
    <p:sldId id="268" r:id="rId19"/>
    <p:sldId id="278" r:id="rId20"/>
    <p:sldId id="269" r:id="rId21"/>
    <p:sldId id="271" r:id="rId22"/>
    <p:sldId id="272" r:id="rId23"/>
    <p:sldId id="273" r:id="rId24"/>
    <p:sldId id="274" r:id="rId25"/>
    <p:sldId id="275" r:id="rId26"/>
    <p:sldId id="277" r:id="rId27"/>
    <p:sldId id="276" r:id="rId28"/>
    <p:sldId id="279" r:id="rId29"/>
    <p:sldId id="27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ershey" userId="3b72b35f784d92a2" providerId="LiveId" clId="{EE011E5E-A955-4DFF-9F48-FD735E9E3E05}"/>
    <pc:docChg chg="undo custSel addSld delSld modSld sldOrd">
      <pc:chgData name="David Hershey" userId="3b72b35f784d92a2" providerId="LiveId" clId="{EE011E5E-A955-4DFF-9F48-FD735E9E3E05}" dt="2018-01-11T23:57:19.345" v="1360" actId="20577"/>
      <pc:docMkLst>
        <pc:docMk/>
      </pc:docMkLst>
      <pc:sldChg chg="modSp ord">
        <pc:chgData name="David Hershey" userId="3b72b35f784d92a2" providerId="LiveId" clId="{EE011E5E-A955-4DFF-9F48-FD735E9E3E05}" dt="2018-01-11T23:47:36.586" v="1220"/>
        <pc:sldMkLst>
          <pc:docMk/>
          <pc:sldMk cId="245981764" sldId="256"/>
        </pc:sldMkLst>
        <pc:spChg chg="mod">
          <ac:chgData name="David Hershey" userId="3b72b35f784d92a2" providerId="LiveId" clId="{EE011E5E-A955-4DFF-9F48-FD735E9E3E05}" dt="2018-01-08T14:52:14.818" v="1156" actId="20577"/>
          <ac:spMkLst>
            <pc:docMk/>
            <pc:sldMk cId="245981764" sldId="256"/>
            <ac:spMk id="3" creationId="{6AF67D67-B383-4AF0-A776-DE7DD7B48E38}"/>
          </ac:spMkLst>
        </pc:spChg>
      </pc:sldChg>
      <pc:sldChg chg="modSp">
        <pc:chgData name="David Hershey" userId="3b72b35f784d92a2" providerId="LiveId" clId="{EE011E5E-A955-4DFF-9F48-FD735E9E3E05}" dt="2018-01-08T14:31:58.062" v="122" actId="20577"/>
        <pc:sldMkLst>
          <pc:docMk/>
          <pc:sldMk cId="576221594" sldId="259"/>
        </pc:sldMkLst>
        <pc:spChg chg="mod">
          <ac:chgData name="David Hershey" userId="3b72b35f784d92a2" providerId="LiveId" clId="{EE011E5E-A955-4DFF-9F48-FD735E9E3E05}" dt="2018-01-08T14:31:58.062" v="122" actId="20577"/>
          <ac:spMkLst>
            <pc:docMk/>
            <pc:sldMk cId="576221594" sldId="259"/>
            <ac:spMk id="3" creationId="{E682AFC5-2847-4D9B-89E7-C4D97F4D68F0}"/>
          </ac:spMkLst>
        </pc:spChg>
      </pc:sldChg>
      <pc:sldChg chg="modSp">
        <pc:chgData name="David Hershey" userId="3b72b35f784d92a2" providerId="LiveId" clId="{EE011E5E-A955-4DFF-9F48-FD735E9E3E05}" dt="2018-01-08T14:32:39.297" v="157" actId="20577"/>
        <pc:sldMkLst>
          <pc:docMk/>
          <pc:sldMk cId="732510161" sldId="262"/>
        </pc:sldMkLst>
        <pc:spChg chg="mod">
          <ac:chgData name="David Hershey" userId="3b72b35f784d92a2" providerId="LiveId" clId="{EE011E5E-A955-4DFF-9F48-FD735E9E3E05}" dt="2018-01-08T14:32:39.297" v="157" actId="20577"/>
          <ac:spMkLst>
            <pc:docMk/>
            <pc:sldMk cId="732510161" sldId="262"/>
            <ac:spMk id="3" creationId="{E4CA30C4-0936-4E65-B7DF-3AC39C325C91}"/>
          </ac:spMkLst>
        </pc:spChg>
      </pc:sldChg>
      <pc:sldChg chg="modSp">
        <pc:chgData name="David Hershey" userId="3b72b35f784d92a2" providerId="LiveId" clId="{EE011E5E-A955-4DFF-9F48-FD735E9E3E05}" dt="2018-01-08T14:32:45.611" v="160" actId="20577"/>
        <pc:sldMkLst>
          <pc:docMk/>
          <pc:sldMk cId="163914903" sldId="264"/>
        </pc:sldMkLst>
        <pc:spChg chg="mod">
          <ac:chgData name="David Hershey" userId="3b72b35f784d92a2" providerId="LiveId" clId="{EE011E5E-A955-4DFF-9F48-FD735E9E3E05}" dt="2018-01-08T14:32:45.611" v="160" actId="20577"/>
          <ac:spMkLst>
            <pc:docMk/>
            <pc:sldMk cId="163914903" sldId="264"/>
            <ac:spMk id="3" creationId="{E4CA30C4-0936-4E65-B7DF-3AC39C325C91}"/>
          </ac:spMkLst>
        </pc:spChg>
      </pc:sldChg>
      <pc:sldChg chg="modSp">
        <pc:chgData name="David Hershey" userId="3b72b35f784d92a2" providerId="LiveId" clId="{EE011E5E-A955-4DFF-9F48-FD735E9E3E05}" dt="2018-01-08T14:34:00.664" v="173" actId="20577"/>
        <pc:sldMkLst>
          <pc:docMk/>
          <pc:sldMk cId="1494188810" sldId="267"/>
        </pc:sldMkLst>
        <pc:spChg chg="mod">
          <ac:chgData name="David Hershey" userId="3b72b35f784d92a2" providerId="LiveId" clId="{EE011E5E-A955-4DFF-9F48-FD735E9E3E05}" dt="2018-01-08T14:34:00.664" v="173" actId="20577"/>
          <ac:spMkLst>
            <pc:docMk/>
            <pc:sldMk cId="1494188810" sldId="267"/>
            <ac:spMk id="3" creationId="{50667E92-B907-46DA-97D0-763F9C4E92E8}"/>
          </ac:spMkLst>
        </pc:spChg>
      </pc:sldChg>
      <pc:sldChg chg="modSp">
        <pc:chgData name="David Hershey" userId="3b72b35f784d92a2" providerId="LiveId" clId="{EE011E5E-A955-4DFF-9F48-FD735E9E3E05}" dt="2018-01-08T14:37:08.482" v="588" actId="14100"/>
        <pc:sldMkLst>
          <pc:docMk/>
          <pc:sldMk cId="356031309" sldId="268"/>
        </pc:sldMkLst>
        <pc:spChg chg="mod">
          <ac:chgData name="David Hershey" userId="3b72b35f784d92a2" providerId="LiveId" clId="{EE011E5E-A955-4DFF-9F48-FD735E9E3E05}" dt="2018-01-08T14:37:08.482" v="588" actId="14100"/>
          <ac:spMkLst>
            <pc:docMk/>
            <pc:sldMk cId="356031309" sldId="268"/>
            <ac:spMk id="3" creationId="{685C3458-81E6-4A5A-BEAF-8679189DD021}"/>
          </ac:spMkLst>
        </pc:spChg>
      </pc:sldChg>
      <pc:sldChg chg="modSp add del">
        <pc:chgData name="David Hershey" userId="3b72b35f784d92a2" providerId="LiveId" clId="{EE011E5E-A955-4DFF-9F48-FD735E9E3E05}" dt="2018-01-08T14:42:10.495" v="731" actId="14100"/>
        <pc:sldMkLst>
          <pc:docMk/>
          <pc:sldMk cId="4107092752" sldId="269"/>
        </pc:sldMkLst>
        <pc:spChg chg="mod">
          <ac:chgData name="David Hershey" userId="3b72b35f784d92a2" providerId="LiveId" clId="{EE011E5E-A955-4DFF-9F48-FD735E9E3E05}" dt="2018-01-08T14:41:03.175" v="701" actId="120"/>
          <ac:spMkLst>
            <pc:docMk/>
            <pc:sldMk cId="4107092752" sldId="269"/>
            <ac:spMk id="2" creationId="{C55AF3B2-E7F3-4C17-8B36-98AFE79A904F}"/>
          </ac:spMkLst>
        </pc:spChg>
        <pc:spChg chg="mod">
          <ac:chgData name="David Hershey" userId="3b72b35f784d92a2" providerId="LiveId" clId="{EE011E5E-A955-4DFF-9F48-FD735E9E3E05}" dt="2018-01-08T14:42:10.495" v="731" actId="14100"/>
          <ac:spMkLst>
            <pc:docMk/>
            <pc:sldMk cId="4107092752" sldId="269"/>
            <ac:spMk id="3" creationId="{1C53AA3B-5AE6-4FBF-BC5E-138DF4B6967C}"/>
          </ac:spMkLst>
        </pc:spChg>
      </pc:sldChg>
      <pc:sldChg chg="modSp">
        <pc:chgData name="David Hershey" userId="3b72b35f784d92a2" providerId="LiveId" clId="{EE011E5E-A955-4DFF-9F48-FD735E9E3E05}" dt="2018-01-08T14:43:57.155" v="938" actId="20577"/>
        <pc:sldMkLst>
          <pc:docMk/>
          <pc:sldMk cId="3736943262" sldId="272"/>
        </pc:sldMkLst>
        <pc:spChg chg="mod">
          <ac:chgData name="David Hershey" userId="3b72b35f784d92a2" providerId="LiveId" clId="{EE011E5E-A955-4DFF-9F48-FD735E9E3E05}" dt="2018-01-08T14:43:57.155" v="938" actId="20577"/>
          <ac:spMkLst>
            <pc:docMk/>
            <pc:sldMk cId="3736943262" sldId="272"/>
            <ac:spMk id="3" creationId="{E682AFC5-2847-4D9B-89E7-C4D97F4D68F0}"/>
          </ac:spMkLst>
        </pc:spChg>
      </pc:sldChg>
      <pc:sldChg chg="modSp">
        <pc:chgData name="David Hershey" userId="3b72b35f784d92a2" providerId="LiveId" clId="{EE011E5E-A955-4DFF-9F48-FD735E9E3E05}" dt="2018-01-08T14:44:12.780" v="939" actId="255"/>
        <pc:sldMkLst>
          <pc:docMk/>
          <pc:sldMk cId="643920191" sldId="274"/>
        </pc:sldMkLst>
        <pc:spChg chg="mod">
          <ac:chgData name="David Hershey" userId="3b72b35f784d92a2" providerId="LiveId" clId="{EE011E5E-A955-4DFF-9F48-FD735E9E3E05}" dt="2018-01-08T14:44:12.780" v="939" actId="255"/>
          <ac:spMkLst>
            <pc:docMk/>
            <pc:sldMk cId="643920191" sldId="274"/>
            <ac:spMk id="3" creationId="{13476B29-6CC9-430B-AB19-F153A6C17F17}"/>
          </ac:spMkLst>
        </pc:spChg>
      </pc:sldChg>
      <pc:sldChg chg="modSp">
        <pc:chgData name="David Hershey" userId="3b72b35f784d92a2" providerId="LiveId" clId="{EE011E5E-A955-4DFF-9F48-FD735E9E3E05}" dt="2018-01-08T14:44:22.864" v="940" actId="255"/>
        <pc:sldMkLst>
          <pc:docMk/>
          <pc:sldMk cId="3897079775" sldId="275"/>
        </pc:sldMkLst>
        <pc:spChg chg="mod">
          <ac:chgData name="David Hershey" userId="3b72b35f784d92a2" providerId="LiveId" clId="{EE011E5E-A955-4DFF-9F48-FD735E9E3E05}" dt="2018-01-08T14:44:22.864" v="940" actId="255"/>
          <ac:spMkLst>
            <pc:docMk/>
            <pc:sldMk cId="3897079775" sldId="275"/>
            <ac:spMk id="3" creationId="{D1CBA55E-2CAA-4D1D-B2CD-16375CB3D5EE}"/>
          </ac:spMkLst>
        </pc:spChg>
      </pc:sldChg>
      <pc:sldChg chg="modSp">
        <pc:chgData name="David Hershey" userId="3b72b35f784d92a2" providerId="LiveId" clId="{EE011E5E-A955-4DFF-9F48-FD735E9E3E05}" dt="2018-01-08T14:48:36.761" v="1083" actId="5793"/>
        <pc:sldMkLst>
          <pc:docMk/>
          <pc:sldMk cId="1982899133" sldId="276"/>
        </pc:sldMkLst>
        <pc:spChg chg="mod">
          <ac:chgData name="David Hershey" userId="3b72b35f784d92a2" providerId="LiveId" clId="{EE011E5E-A955-4DFF-9F48-FD735E9E3E05}" dt="2018-01-08T14:48:36.761" v="1083" actId="5793"/>
          <ac:spMkLst>
            <pc:docMk/>
            <pc:sldMk cId="1982899133" sldId="276"/>
            <ac:spMk id="3" creationId="{29DE3B63-ABA6-4421-9CB3-7B12CCE845C9}"/>
          </ac:spMkLst>
        </pc:spChg>
      </pc:sldChg>
      <pc:sldChg chg="addSp modSp setBg">
        <pc:chgData name="David Hershey" userId="3b72b35f784d92a2" providerId="LiveId" clId="{EE011E5E-A955-4DFF-9F48-FD735E9E3E05}" dt="2018-01-09T21:07:44.778" v="1218" actId="20577"/>
        <pc:sldMkLst>
          <pc:docMk/>
          <pc:sldMk cId="3309078431" sldId="277"/>
        </pc:sldMkLst>
        <pc:spChg chg="add mod">
          <ac:chgData name="David Hershey" userId="3b72b35f784d92a2" providerId="LiveId" clId="{EE011E5E-A955-4DFF-9F48-FD735E9E3E05}" dt="2018-01-09T21:07:44.778" v="1218" actId="20577"/>
          <ac:spMkLst>
            <pc:docMk/>
            <pc:sldMk cId="3309078431" sldId="277"/>
            <ac:spMk id="5" creationId="{39387C19-D059-42A6-BA84-C39F49424615}"/>
          </ac:spMkLst>
        </pc:spChg>
        <pc:picChg chg="add mod">
          <ac:chgData name="David Hershey" userId="3b72b35f784d92a2" providerId="LiveId" clId="{EE011E5E-A955-4DFF-9F48-FD735E9E3E05}" dt="2018-01-08T14:45:46.673" v="943" actId="14100"/>
          <ac:picMkLst>
            <pc:docMk/>
            <pc:sldMk cId="3309078431" sldId="277"/>
            <ac:picMk id="4" creationId="{95F953B0-943E-4828-8AF3-02F864DEE505}"/>
          </ac:picMkLst>
        </pc:picChg>
      </pc:sldChg>
      <pc:sldChg chg="modSp add">
        <pc:chgData name="David Hershey" userId="3b72b35f784d92a2" providerId="LiveId" clId="{EE011E5E-A955-4DFF-9F48-FD735E9E3E05}" dt="2018-01-08T14:40:49.348" v="698" actId="20577"/>
        <pc:sldMkLst>
          <pc:docMk/>
          <pc:sldMk cId="1418956805" sldId="278"/>
        </pc:sldMkLst>
        <pc:spChg chg="mod">
          <ac:chgData name="David Hershey" userId="3b72b35f784d92a2" providerId="LiveId" clId="{EE011E5E-A955-4DFF-9F48-FD735E9E3E05}" dt="2018-01-08T14:40:38.321" v="678" actId="1076"/>
          <ac:spMkLst>
            <pc:docMk/>
            <pc:sldMk cId="1418956805" sldId="278"/>
            <ac:spMk id="2" creationId="{C3F5C7A5-70AB-4134-BBAD-527162955A79}"/>
          </ac:spMkLst>
        </pc:spChg>
        <pc:spChg chg="mod">
          <ac:chgData name="David Hershey" userId="3b72b35f784d92a2" providerId="LiveId" clId="{EE011E5E-A955-4DFF-9F48-FD735E9E3E05}" dt="2018-01-08T14:40:49.348" v="698" actId="20577"/>
          <ac:spMkLst>
            <pc:docMk/>
            <pc:sldMk cId="1418956805" sldId="278"/>
            <ac:spMk id="3" creationId="{685C3458-81E6-4A5A-BEAF-8679189DD021}"/>
          </ac:spMkLst>
        </pc:spChg>
      </pc:sldChg>
      <pc:sldChg chg="modSp">
        <pc:chgData name="David Hershey" userId="3b72b35f784d92a2" providerId="LiveId" clId="{EE011E5E-A955-4DFF-9F48-FD735E9E3E05}" dt="2018-01-08T14:49:12.797" v="1152" actId="20577"/>
        <pc:sldMkLst>
          <pc:docMk/>
          <pc:sldMk cId="2062117938" sldId="279"/>
        </pc:sldMkLst>
        <pc:spChg chg="mod">
          <ac:chgData name="David Hershey" userId="3b72b35f784d92a2" providerId="LiveId" clId="{EE011E5E-A955-4DFF-9F48-FD735E9E3E05}" dt="2018-01-08T14:49:12.797" v="1152" actId="20577"/>
          <ac:spMkLst>
            <pc:docMk/>
            <pc:sldMk cId="2062117938" sldId="279"/>
            <ac:spMk id="3" creationId="{6AF67D67-B383-4AF0-A776-DE7DD7B48E38}"/>
          </ac:spMkLst>
        </pc:spChg>
      </pc:sldChg>
      <pc:sldChg chg="modSp add ord">
        <pc:chgData name="David Hershey" userId="3b72b35f784d92a2" providerId="LiveId" clId="{EE011E5E-A955-4DFF-9F48-FD735E9E3E05}" dt="2018-01-11T23:55:27.605" v="1262"/>
        <pc:sldMkLst>
          <pc:docMk/>
          <pc:sldMk cId="29978781" sldId="280"/>
        </pc:sldMkLst>
        <pc:spChg chg="mod">
          <ac:chgData name="David Hershey" userId="3b72b35f784d92a2" providerId="LiveId" clId="{EE011E5E-A955-4DFF-9F48-FD735E9E3E05}" dt="2018-01-11T23:47:40.772" v="1233" actId="20577"/>
          <ac:spMkLst>
            <pc:docMk/>
            <pc:sldMk cId="29978781" sldId="280"/>
            <ac:spMk id="2" creationId="{CD8D28C6-1605-49C6-89DB-EC40D5E8DF48}"/>
          </ac:spMkLst>
        </pc:spChg>
        <pc:spChg chg="mod">
          <ac:chgData name="David Hershey" userId="3b72b35f784d92a2" providerId="LiveId" clId="{EE011E5E-A955-4DFF-9F48-FD735E9E3E05}" dt="2018-01-11T23:52:56.542" v="1247" actId="20577"/>
          <ac:spMkLst>
            <pc:docMk/>
            <pc:sldMk cId="29978781" sldId="280"/>
            <ac:spMk id="3" creationId="{6521D277-5514-42AF-BC58-379F17315A8D}"/>
          </ac:spMkLst>
        </pc:spChg>
      </pc:sldChg>
      <pc:sldChg chg="modSp add">
        <pc:chgData name="David Hershey" userId="3b72b35f784d92a2" providerId="LiveId" clId="{EE011E5E-A955-4DFF-9F48-FD735E9E3E05}" dt="2018-01-11T23:54:11.886" v="1253" actId="5793"/>
        <pc:sldMkLst>
          <pc:docMk/>
          <pc:sldMk cId="951297674" sldId="281"/>
        </pc:sldMkLst>
        <pc:spChg chg="mod">
          <ac:chgData name="David Hershey" userId="3b72b35f784d92a2" providerId="LiveId" clId="{EE011E5E-A955-4DFF-9F48-FD735E9E3E05}" dt="2018-01-11T23:54:11.886" v="1253" actId="5793"/>
          <ac:spMkLst>
            <pc:docMk/>
            <pc:sldMk cId="951297674" sldId="281"/>
            <ac:spMk id="3" creationId="{DCF7E92B-1028-42B1-BD49-18D790946A05}"/>
          </ac:spMkLst>
        </pc:spChg>
      </pc:sldChg>
      <pc:sldChg chg="modSp add">
        <pc:chgData name="David Hershey" userId="3b72b35f784d92a2" providerId="LiveId" clId="{EE011E5E-A955-4DFF-9F48-FD735E9E3E05}" dt="2018-01-11T23:54:40.730" v="1259" actId="5793"/>
        <pc:sldMkLst>
          <pc:docMk/>
          <pc:sldMk cId="3208341885" sldId="282"/>
        </pc:sldMkLst>
        <pc:spChg chg="mod">
          <ac:chgData name="David Hershey" userId="3b72b35f784d92a2" providerId="LiveId" clId="{EE011E5E-A955-4DFF-9F48-FD735E9E3E05}" dt="2018-01-11T23:54:40.730" v="1259" actId="5793"/>
          <ac:spMkLst>
            <pc:docMk/>
            <pc:sldMk cId="3208341885" sldId="282"/>
            <ac:spMk id="3" creationId="{A4748ABA-3279-4791-981A-A6A0B32B816A}"/>
          </ac:spMkLst>
        </pc:spChg>
      </pc:sldChg>
      <pc:sldChg chg="add">
        <pc:chgData name="David Hershey" userId="3b72b35f784d92a2" providerId="LiveId" clId="{EE011E5E-A955-4DFF-9F48-FD735E9E3E05}" dt="2018-01-11T23:54:43.027" v="1260"/>
        <pc:sldMkLst>
          <pc:docMk/>
          <pc:sldMk cId="1829627923" sldId="283"/>
        </pc:sldMkLst>
      </pc:sldChg>
      <pc:sldChg chg="add">
        <pc:chgData name="David Hershey" userId="3b72b35f784d92a2" providerId="LiveId" clId="{EE011E5E-A955-4DFF-9F48-FD735E9E3E05}" dt="2018-01-11T23:55:25.917" v="1261"/>
        <pc:sldMkLst>
          <pc:docMk/>
          <pc:sldMk cId="1624082752" sldId="284"/>
        </pc:sldMkLst>
      </pc:sldChg>
      <pc:sldChg chg="modSp add">
        <pc:chgData name="David Hershey" userId="3b72b35f784d92a2" providerId="LiveId" clId="{EE011E5E-A955-4DFF-9F48-FD735E9E3E05}" dt="2018-01-11T23:57:19.345" v="1360" actId="20577"/>
        <pc:sldMkLst>
          <pc:docMk/>
          <pc:sldMk cId="2527788343" sldId="285"/>
        </pc:sldMkLst>
        <pc:spChg chg="mod">
          <ac:chgData name="David Hershey" userId="3b72b35f784d92a2" providerId="LiveId" clId="{EE011E5E-A955-4DFF-9F48-FD735E9E3E05}" dt="2018-01-11T23:57:19.345" v="1360" actId="20577"/>
          <ac:spMkLst>
            <pc:docMk/>
            <pc:sldMk cId="2527788343" sldId="285"/>
            <ac:spMk id="3" creationId="{C4F44A03-17C0-4ED3-B3C2-C595EEAB1D8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1/11/2018</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1/11/2018</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1D12D-FF46-4D99-9A6E-990461A7D3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5EEB55-8E56-4AFC-8299-C12A680EB64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2408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4A21-2685-4A91-90E6-AFFEFB03578C}"/>
              </a:ext>
            </a:extLst>
          </p:cNvPr>
          <p:cNvSpPr>
            <a:spLocks noGrp="1"/>
          </p:cNvSpPr>
          <p:nvPr>
            <p:ph type="title"/>
          </p:nvPr>
        </p:nvSpPr>
        <p:spPr>
          <a:xfrm>
            <a:off x="6409008" y="4330039"/>
            <a:ext cx="5071792" cy="1633881"/>
          </a:xfrm>
        </p:spPr>
        <p:txBody>
          <a:bodyPr>
            <a:normAutofit/>
          </a:bodyPr>
          <a:lstStyle/>
          <a:p>
            <a:r>
              <a:rPr lang="en-US" dirty="0"/>
              <a:t>Roy Baumeister</a:t>
            </a:r>
            <a:br>
              <a:rPr lang="en-US" dirty="0"/>
            </a:br>
            <a:r>
              <a:rPr lang="en-US" dirty="0"/>
              <a:t>Florida State University</a:t>
            </a:r>
          </a:p>
        </p:txBody>
      </p:sp>
      <p:sp>
        <p:nvSpPr>
          <p:cNvPr id="3" name="Content Placeholder 2">
            <a:extLst>
              <a:ext uri="{FF2B5EF4-FFF2-40B4-BE49-F238E27FC236}">
                <a16:creationId xmlns:a16="http://schemas.microsoft.com/office/drawing/2014/main" id="{E4CA30C4-0936-4E65-B7DF-3AC39C325C91}"/>
              </a:ext>
            </a:extLst>
          </p:cNvPr>
          <p:cNvSpPr>
            <a:spLocks noGrp="1"/>
          </p:cNvSpPr>
          <p:nvPr>
            <p:ph idx="1"/>
          </p:nvPr>
        </p:nvSpPr>
        <p:spPr>
          <a:xfrm>
            <a:off x="441309" y="179234"/>
            <a:ext cx="10917571" cy="5124286"/>
          </a:xfrm>
        </p:spPr>
        <p:txBody>
          <a:bodyPr>
            <a:normAutofit/>
          </a:bodyPr>
          <a:lstStyle/>
          <a:p>
            <a:pPr marL="0" indent="0">
              <a:buNone/>
            </a:pPr>
            <a:r>
              <a:rPr lang="en-US" sz="2400" dirty="0"/>
              <a:t>"At the core of the question of free will is a debate about the psychological causes of action. That is, is the person an autonomous entity who genuinely chooses how to act from among multiple possible options? Or is the person essentially just one link in a causal chain, so that the person’s actions are merely the inevitable product of lawful causes stemming from prior events, and no one ever could have acted differently than he or she actually did? …To discuss free will in terms of scientific psychology is therefore to invoke notions of self-regulation, controlled processes, behavioral plasticity, and conscious decision-making."</a:t>
            </a:r>
          </a:p>
          <a:p>
            <a:pPr marL="0" indent="0">
              <a:buNone/>
            </a:pPr>
            <a:endParaRPr lang="en-US" sz="3000" dirty="0"/>
          </a:p>
        </p:txBody>
      </p:sp>
    </p:spTree>
    <p:extLst>
      <p:ext uri="{BB962C8B-B14F-4D97-AF65-F5344CB8AC3E}">
        <p14:creationId xmlns:p14="http://schemas.microsoft.com/office/powerpoint/2010/main" val="342418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4A21-2685-4A91-90E6-AFFEFB03578C}"/>
              </a:ext>
            </a:extLst>
          </p:cNvPr>
          <p:cNvSpPr>
            <a:spLocks noGrp="1"/>
          </p:cNvSpPr>
          <p:nvPr>
            <p:ph type="title"/>
          </p:nvPr>
        </p:nvSpPr>
        <p:spPr>
          <a:xfrm>
            <a:off x="6409008" y="4330039"/>
            <a:ext cx="5071792" cy="1633881"/>
          </a:xfrm>
        </p:spPr>
        <p:txBody>
          <a:bodyPr>
            <a:normAutofit/>
          </a:bodyPr>
          <a:lstStyle/>
          <a:p>
            <a:r>
              <a:rPr lang="en-US" dirty="0"/>
              <a:t>Patrick Haggard</a:t>
            </a:r>
          </a:p>
        </p:txBody>
      </p:sp>
      <p:sp>
        <p:nvSpPr>
          <p:cNvPr id="3" name="Content Placeholder 2">
            <a:extLst>
              <a:ext uri="{FF2B5EF4-FFF2-40B4-BE49-F238E27FC236}">
                <a16:creationId xmlns:a16="http://schemas.microsoft.com/office/drawing/2014/main" id="{E4CA30C4-0936-4E65-B7DF-3AC39C325C91}"/>
              </a:ext>
            </a:extLst>
          </p:cNvPr>
          <p:cNvSpPr>
            <a:spLocks noGrp="1"/>
          </p:cNvSpPr>
          <p:nvPr>
            <p:ph idx="1"/>
          </p:nvPr>
        </p:nvSpPr>
        <p:spPr>
          <a:xfrm>
            <a:off x="441309" y="179234"/>
            <a:ext cx="10917571" cy="5124286"/>
          </a:xfrm>
        </p:spPr>
        <p:txBody>
          <a:bodyPr>
            <a:normAutofit/>
          </a:bodyPr>
          <a:lstStyle/>
          <a:p>
            <a:pPr marL="0" indent="0">
              <a:buNone/>
            </a:pPr>
            <a:r>
              <a:rPr lang="en-US" sz="2600" dirty="0"/>
              <a:t>"We don't have free will, in the spiritual sense. What you're seeing is the last output stage of a machine. If you see a light go green, it may mean press the accelerator; but there are lots of situations where it doesn't mean that: if the car in front hasn't moved, for example. The same stimulus sometimes makes me press the accelerator, but sometimes the horn. We are not one output-one input beings; we have to cope with a messy world of inputs, an enormous range of outputs. I think the term 'free will' refers to the complexity of that arrangement."</a:t>
            </a:r>
          </a:p>
          <a:p>
            <a:pPr marL="0" indent="0">
              <a:buNone/>
            </a:pPr>
            <a:endParaRPr lang="en-US" sz="3000" dirty="0"/>
          </a:p>
        </p:txBody>
      </p:sp>
    </p:spTree>
    <p:extLst>
      <p:ext uri="{BB962C8B-B14F-4D97-AF65-F5344CB8AC3E}">
        <p14:creationId xmlns:p14="http://schemas.microsoft.com/office/powerpoint/2010/main" val="210944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4A21-2685-4A91-90E6-AFFEFB03578C}"/>
              </a:ext>
            </a:extLst>
          </p:cNvPr>
          <p:cNvSpPr>
            <a:spLocks noGrp="1"/>
          </p:cNvSpPr>
          <p:nvPr>
            <p:ph type="title"/>
          </p:nvPr>
        </p:nvSpPr>
        <p:spPr>
          <a:xfrm>
            <a:off x="6409008" y="4330039"/>
            <a:ext cx="5071792" cy="1633881"/>
          </a:xfrm>
        </p:spPr>
        <p:txBody>
          <a:bodyPr>
            <a:normAutofit/>
          </a:bodyPr>
          <a:lstStyle/>
          <a:p>
            <a:r>
              <a:rPr lang="en-US" dirty="0"/>
              <a:t>Sam Harris</a:t>
            </a:r>
          </a:p>
        </p:txBody>
      </p:sp>
      <p:sp>
        <p:nvSpPr>
          <p:cNvPr id="3" name="Content Placeholder 2">
            <a:extLst>
              <a:ext uri="{FF2B5EF4-FFF2-40B4-BE49-F238E27FC236}">
                <a16:creationId xmlns:a16="http://schemas.microsoft.com/office/drawing/2014/main" id="{E4CA30C4-0936-4E65-B7DF-3AC39C325C91}"/>
              </a:ext>
            </a:extLst>
          </p:cNvPr>
          <p:cNvSpPr>
            <a:spLocks noGrp="1"/>
          </p:cNvSpPr>
          <p:nvPr>
            <p:ph idx="1"/>
          </p:nvPr>
        </p:nvSpPr>
        <p:spPr>
          <a:xfrm>
            <a:off x="441309" y="179234"/>
            <a:ext cx="10917571" cy="5124286"/>
          </a:xfrm>
        </p:spPr>
        <p:txBody>
          <a:bodyPr>
            <a:normAutofit/>
          </a:bodyPr>
          <a:lstStyle/>
          <a:p>
            <a:pPr marL="0" indent="0">
              <a:buNone/>
            </a:pPr>
            <a:r>
              <a:rPr lang="en-US" sz="2600" dirty="0"/>
              <a:t>“Free will is an illusion. Our wills are simply not of our own making.” </a:t>
            </a:r>
            <a:br>
              <a:rPr lang="en-US" sz="2600" dirty="0"/>
            </a:br>
            <a:endParaRPr lang="en-US" sz="2600" dirty="0"/>
          </a:p>
          <a:p>
            <a:pPr marL="0" indent="0">
              <a:buNone/>
            </a:pPr>
            <a:r>
              <a:rPr lang="en-US" sz="2600" dirty="0"/>
              <a:t>“You can do what you decide to do — but you cannot decide what you will decide to do.” </a:t>
            </a:r>
            <a:br>
              <a:rPr lang="en-US" sz="3200" dirty="0"/>
            </a:br>
            <a:endParaRPr lang="en-US" sz="3000" dirty="0"/>
          </a:p>
        </p:txBody>
      </p:sp>
      <p:pic>
        <p:nvPicPr>
          <p:cNvPr id="4" name="Picture 3">
            <a:extLst>
              <a:ext uri="{FF2B5EF4-FFF2-40B4-BE49-F238E27FC236}">
                <a16:creationId xmlns:a16="http://schemas.microsoft.com/office/drawing/2014/main" id="{27276643-9905-4367-B11F-169D57914145}"/>
              </a:ext>
            </a:extLst>
          </p:cNvPr>
          <p:cNvPicPr>
            <a:picLocks noChangeAspect="1"/>
          </p:cNvPicPr>
          <p:nvPr/>
        </p:nvPicPr>
        <p:blipFill>
          <a:blip r:embed="rId2"/>
          <a:stretch>
            <a:fillRect/>
          </a:stretch>
        </p:blipFill>
        <p:spPr>
          <a:xfrm>
            <a:off x="3708401" y="2157412"/>
            <a:ext cx="3340100" cy="4459034"/>
          </a:xfrm>
          <a:prstGeom prst="rect">
            <a:avLst/>
          </a:prstGeom>
        </p:spPr>
      </p:pic>
    </p:spTree>
    <p:extLst>
      <p:ext uri="{BB962C8B-B14F-4D97-AF65-F5344CB8AC3E}">
        <p14:creationId xmlns:p14="http://schemas.microsoft.com/office/powerpoint/2010/main" val="420115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4A21-2685-4A91-90E6-AFFEFB03578C}"/>
              </a:ext>
            </a:extLst>
          </p:cNvPr>
          <p:cNvSpPr>
            <a:spLocks noGrp="1"/>
          </p:cNvSpPr>
          <p:nvPr>
            <p:ph type="title"/>
          </p:nvPr>
        </p:nvSpPr>
        <p:spPr>
          <a:xfrm>
            <a:off x="6409008" y="4716119"/>
            <a:ext cx="5071792" cy="1633881"/>
          </a:xfrm>
        </p:spPr>
        <p:txBody>
          <a:bodyPr>
            <a:normAutofit/>
          </a:bodyPr>
          <a:lstStyle/>
          <a:p>
            <a:r>
              <a:rPr lang="en-US" dirty="0"/>
              <a:t>John Calvin</a:t>
            </a:r>
          </a:p>
        </p:txBody>
      </p:sp>
      <p:sp>
        <p:nvSpPr>
          <p:cNvPr id="3" name="Content Placeholder 2">
            <a:extLst>
              <a:ext uri="{FF2B5EF4-FFF2-40B4-BE49-F238E27FC236}">
                <a16:creationId xmlns:a16="http://schemas.microsoft.com/office/drawing/2014/main" id="{E4CA30C4-0936-4E65-B7DF-3AC39C325C91}"/>
              </a:ext>
            </a:extLst>
          </p:cNvPr>
          <p:cNvSpPr>
            <a:spLocks noGrp="1"/>
          </p:cNvSpPr>
          <p:nvPr>
            <p:ph idx="1"/>
          </p:nvPr>
        </p:nvSpPr>
        <p:spPr>
          <a:xfrm>
            <a:off x="441309" y="179234"/>
            <a:ext cx="10917571" cy="5124286"/>
          </a:xfrm>
        </p:spPr>
        <p:txBody>
          <a:bodyPr>
            <a:normAutofit/>
          </a:bodyPr>
          <a:lstStyle/>
          <a:p>
            <a:pPr marL="0" indent="0">
              <a:buNone/>
            </a:pPr>
            <a:r>
              <a:rPr lang="en-US" sz="2600" dirty="0"/>
              <a:t>"Truly God claims, and would have us grant him, omnipotence - not the empty, idle, and almost unconscious sort that the Sophists imagine, but a watchful, effective, active sort, engaged in ceaseless activity...he is deemed omnipotent...because governing heaven and earth by his providence, he so regulates all things that nothing takes place without his deliberation...Let him therefore, who would beware of this infidelity ever remember that there is no erratic power, or action, or motion in creatures but that they are governed by God's secret plan in such a way that nothing happens except what is knowingly and willingly decreed by him" (Institutes of Christian Religion, 1.16.3)</a:t>
            </a:r>
          </a:p>
        </p:txBody>
      </p:sp>
    </p:spTree>
    <p:extLst>
      <p:ext uri="{BB962C8B-B14F-4D97-AF65-F5344CB8AC3E}">
        <p14:creationId xmlns:p14="http://schemas.microsoft.com/office/powerpoint/2010/main" val="73251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4A21-2685-4A91-90E6-AFFEFB03578C}"/>
              </a:ext>
            </a:extLst>
          </p:cNvPr>
          <p:cNvSpPr>
            <a:spLocks noGrp="1"/>
          </p:cNvSpPr>
          <p:nvPr>
            <p:ph type="title"/>
          </p:nvPr>
        </p:nvSpPr>
        <p:spPr>
          <a:xfrm>
            <a:off x="6409008" y="4716119"/>
            <a:ext cx="5071792" cy="1633881"/>
          </a:xfrm>
        </p:spPr>
        <p:txBody>
          <a:bodyPr>
            <a:normAutofit/>
          </a:bodyPr>
          <a:lstStyle/>
          <a:p>
            <a:r>
              <a:rPr lang="en-US" dirty="0"/>
              <a:t>John Calvin</a:t>
            </a:r>
          </a:p>
        </p:txBody>
      </p:sp>
      <p:sp>
        <p:nvSpPr>
          <p:cNvPr id="3" name="Content Placeholder 2">
            <a:extLst>
              <a:ext uri="{FF2B5EF4-FFF2-40B4-BE49-F238E27FC236}">
                <a16:creationId xmlns:a16="http://schemas.microsoft.com/office/drawing/2014/main" id="{E4CA30C4-0936-4E65-B7DF-3AC39C325C91}"/>
              </a:ext>
            </a:extLst>
          </p:cNvPr>
          <p:cNvSpPr>
            <a:spLocks noGrp="1"/>
          </p:cNvSpPr>
          <p:nvPr>
            <p:ph idx="1"/>
          </p:nvPr>
        </p:nvSpPr>
        <p:spPr>
          <a:xfrm>
            <a:off x="441309" y="179234"/>
            <a:ext cx="10917571" cy="5124286"/>
          </a:xfrm>
        </p:spPr>
        <p:txBody>
          <a:bodyPr>
            <a:normAutofit/>
          </a:bodyPr>
          <a:lstStyle/>
          <a:p>
            <a:r>
              <a:rPr lang="en-US" sz="2600" dirty="0"/>
              <a:t>"Truly God claims, and would have us grant him, omnipotence - not the empty, idle, and almost unconscious sort that the Sophists imagine, but a watchful, effective, active sort, engaged in ceaseless activity...he is deemed omnipotent...because governing heaven and earth by his providence, he so regulates all things that nothing takes place without his deliberation...Let him therefore, who would beware of this infidelity ever remember that there is no erratic power, or action, or motion in creatures but that they are governed by God's secret plan in such a way that nothing happens except what is knowingly and willingly decreed by him" (1.16.3)</a:t>
            </a:r>
          </a:p>
        </p:txBody>
      </p:sp>
    </p:spTree>
    <p:extLst>
      <p:ext uri="{BB962C8B-B14F-4D97-AF65-F5344CB8AC3E}">
        <p14:creationId xmlns:p14="http://schemas.microsoft.com/office/powerpoint/2010/main" val="369325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4A21-2685-4A91-90E6-AFFEFB03578C}"/>
              </a:ext>
            </a:extLst>
          </p:cNvPr>
          <p:cNvSpPr>
            <a:spLocks noGrp="1"/>
          </p:cNvSpPr>
          <p:nvPr>
            <p:ph type="title"/>
          </p:nvPr>
        </p:nvSpPr>
        <p:spPr>
          <a:xfrm>
            <a:off x="6409008" y="4716119"/>
            <a:ext cx="5071792" cy="1633881"/>
          </a:xfrm>
        </p:spPr>
        <p:txBody>
          <a:bodyPr>
            <a:normAutofit/>
          </a:bodyPr>
          <a:lstStyle/>
          <a:p>
            <a:r>
              <a:rPr lang="en-US" dirty="0"/>
              <a:t>John Calvin</a:t>
            </a:r>
          </a:p>
        </p:txBody>
      </p:sp>
      <p:sp>
        <p:nvSpPr>
          <p:cNvPr id="3" name="Content Placeholder 2">
            <a:extLst>
              <a:ext uri="{FF2B5EF4-FFF2-40B4-BE49-F238E27FC236}">
                <a16:creationId xmlns:a16="http://schemas.microsoft.com/office/drawing/2014/main" id="{E4CA30C4-0936-4E65-B7DF-3AC39C325C91}"/>
              </a:ext>
            </a:extLst>
          </p:cNvPr>
          <p:cNvSpPr>
            <a:spLocks noGrp="1"/>
          </p:cNvSpPr>
          <p:nvPr>
            <p:ph idx="1"/>
          </p:nvPr>
        </p:nvSpPr>
        <p:spPr>
          <a:xfrm>
            <a:off x="441309" y="179234"/>
            <a:ext cx="10917571" cy="5124286"/>
          </a:xfrm>
        </p:spPr>
        <p:txBody>
          <a:bodyPr>
            <a:normAutofit/>
          </a:bodyPr>
          <a:lstStyle/>
          <a:p>
            <a:pPr marL="0" indent="0">
              <a:buNone/>
            </a:pPr>
            <a:r>
              <a:rPr lang="en-US" sz="2600" dirty="0"/>
              <a:t>	"Let us imagine, for example, a merchant who entering a wood with a company of faithful men, unwisely wanders away from his companions, and in his wandering comes upon a robber's den, falls among thieves, and is slain. His death was not only foreseen by God's eye, but also is determined by his decree. For it is not said that he foresaw how long the life of each man would extend, but that he determined and fixed the bounds that men cannot pass" (1.16.9)</a:t>
            </a:r>
          </a:p>
        </p:txBody>
      </p:sp>
    </p:spTree>
    <p:extLst>
      <p:ext uri="{BB962C8B-B14F-4D97-AF65-F5344CB8AC3E}">
        <p14:creationId xmlns:p14="http://schemas.microsoft.com/office/powerpoint/2010/main" val="16391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2322-8949-4DE4-B73C-2E288CD5F6A6}"/>
              </a:ext>
            </a:extLst>
          </p:cNvPr>
          <p:cNvSpPr>
            <a:spLocks noGrp="1"/>
          </p:cNvSpPr>
          <p:nvPr>
            <p:ph type="title"/>
          </p:nvPr>
        </p:nvSpPr>
        <p:spPr>
          <a:xfrm>
            <a:off x="240343" y="0"/>
            <a:ext cx="3053746" cy="3538881"/>
          </a:xfrm>
        </p:spPr>
        <p:txBody>
          <a:bodyPr>
            <a:normAutofit/>
          </a:bodyPr>
          <a:lstStyle/>
          <a:p>
            <a:r>
              <a:rPr lang="en-US" dirty="0"/>
              <a:t>Does God determine us?</a:t>
            </a:r>
          </a:p>
        </p:txBody>
      </p:sp>
      <p:pic>
        <p:nvPicPr>
          <p:cNvPr id="4" name="Picture 3">
            <a:extLst>
              <a:ext uri="{FF2B5EF4-FFF2-40B4-BE49-F238E27FC236}">
                <a16:creationId xmlns:a16="http://schemas.microsoft.com/office/drawing/2014/main" id="{1DFAEC1E-38CC-4080-A99B-86D1AA5E411D}"/>
              </a:ext>
            </a:extLst>
          </p:cNvPr>
          <p:cNvPicPr>
            <a:picLocks noChangeAspect="1"/>
          </p:cNvPicPr>
          <p:nvPr/>
        </p:nvPicPr>
        <p:blipFill>
          <a:blip r:embed="rId2"/>
          <a:stretch>
            <a:fillRect/>
          </a:stretch>
        </p:blipFill>
        <p:spPr>
          <a:xfrm>
            <a:off x="3373539" y="1895426"/>
            <a:ext cx="4968671" cy="4962574"/>
          </a:xfrm>
          <a:prstGeom prst="rect">
            <a:avLst/>
          </a:prstGeom>
        </p:spPr>
      </p:pic>
      <p:pic>
        <p:nvPicPr>
          <p:cNvPr id="5" name="Picture 4">
            <a:extLst>
              <a:ext uri="{FF2B5EF4-FFF2-40B4-BE49-F238E27FC236}">
                <a16:creationId xmlns:a16="http://schemas.microsoft.com/office/drawing/2014/main" id="{A8057236-DCC6-4C43-81E1-9DB02506F559}"/>
              </a:ext>
            </a:extLst>
          </p:cNvPr>
          <p:cNvPicPr>
            <a:picLocks noChangeAspect="1"/>
          </p:cNvPicPr>
          <p:nvPr/>
        </p:nvPicPr>
        <p:blipFill>
          <a:blip r:embed="rId3"/>
          <a:stretch>
            <a:fillRect/>
          </a:stretch>
        </p:blipFill>
        <p:spPr>
          <a:xfrm>
            <a:off x="8501110" y="499179"/>
            <a:ext cx="3286029" cy="3584759"/>
          </a:xfrm>
          <a:prstGeom prst="rect">
            <a:avLst/>
          </a:prstGeom>
        </p:spPr>
      </p:pic>
    </p:spTree>
    <p:extLst>
      <p:ext uri="{BB962C8B-B14F-4D97-AF65-F5344CB8AC3E}">
        <p14:creationId xmlns:p14="http://schemas.microsoft.com/office/powerpoint/2010/main" val="288124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2F35-C5E6-43E6-B69E-0849665A102D}"/>
              </a:ext>
            </a:extLst>
          </p:cNvPr>
          <p:cNvSpPr>
            <a:spLocks noGrp="1"/>
          </p:cNvSpPr>
          <p:nvPr>
            <p:ph type="title"/>
          </p:nvPr>
        </p:nvSpPr>
        <p:spPr/>
        <p:txBody>
          <a:bodyPr/>
          <a:lstStyle/>
          <a:p>
            <a:pPr algn="l"/>
            <a:r>
              <a:rPr lang="en-US" dirty="0"/>
              <a:t>Exodus 32:9-14</a:t>
            </a:r>
          </a:p>
        </p:txBody>
      </p:sp>
      <p:sp>
        <p:nvSpPr>
          <p:cNvPr id="3" name="Content Placeholder 2">
            <a:extLst>
              <a:ext uri="{FF2B5EF4-FFF2-40B4-BE49-F238E27FC236}">
                <a16:creationId xmlns:a16="http://schemas.microsoft.com/office/drawing/2014/main" id="{50667E92-B907-46DA-97D0-763F9C4E92E8}"/>
              </a:ext>
            </a:extLst>
          </p:cNvPr>
          <p:cNvSpPr>
            <a:spLocks noGrp="1"/>
          </p:cNvSpPr>
          <p:nvPr>
            <p:ph idx="1"/>
          </p:nvPr>
        </p:nvSpPr>
        <p:spPr>
          <a:xfrm>
            <a:off x="219075" y="1628776"/>
            <a:ext cx="11820525" cy="4424706"/>
          </a:xfrm>
        </p:spPr>
        <p:txBody>
          <a:bodyPr>
            <a:normAutofit/>
          </a:bodyPr>
          <a:lstStyle/>
          <a:p>
            <a:pPr marL="0" indent="0">
              <a:buNone/>
            </a:pPr>
            <a:r>
              <a:rPr lang="en-US" b="1" baseline="30000" dirty="0"/>
              <a:t>	9 </a:t>
            </a:r>
            <a:r>
              <a:rPr lang="en-US" dirty="0"/>
              <a:t>“I have seen these people,” the </a:t>
            </a:r>
            <a:r>
              <a:rPr lang="en-US" cap="small" dirty="0"/>
              <a:t>Lord</a:t>
            </a:r>
            <a:r>
              <a:rPr lang="en-US" dirty="0"/>
              <a:t> said to Moses, “and they are a stiff-necked people. </a:t>
            </a:r>
            <a:r>
              <a:rPr lang="en-US" b="1" baseline="30000" dirty="0"/>
              <a:t>10 </a:t>
            </a:r>
            <a:r>
              <a:rPr lang="en-US" dirty="0"/>
              <a:t>Now leave me alone so that my anger may burn against them and that I may destroy them. Then I will make you into a great nation.”</a:t>
            </a:r>
          </a:p>
          <a:p>
            <a:pPr marL="0" indent="0">
              <a:buNone/>
            </a:pPr>
            <a:r>
              <a:rPr lang="en-US" b="1" baseline="30000" dirty="0"/>
              <a:t>	11 </a:t>
            </a:r>
            <a:r>
              <a:rPr lang="en-US" dirty="0"/>
              <a:t>But Moses sought the favor of the </a:t>
            </a:r>
            <a:r>
              <a:rPr lang="en-US" cap="small" dirty="0"/>
              <a:t>Lord</a:t>
            </a:r>
            <a:r>
              <a:rPr lang="en-US" dirty="0"/>
              <a:t> his God. “</a:t>
            </a:r>
            <a:r>
              <a:rPr lang="en-US" cap="small" dirty="0"/>
              <a:t>Lord</a:t>
            </a:r>
            <a:r>
              <a:rPr lang="en-US" dirty="0"/>
              <a:t>,” he said, “why should your anger burn against your people, whom you brought out of Egypt with great power and a mighty hand? </a:t>
            </a:r>
            <a:r>
              <a:rPr lang="en-US" b="1" baseline="30000" dirty="0"/>
              <a:t>12 </a:t>
            </a:r>
            <a:r>
              <a:rPr lang="en-US" dirty="0"/>
              <a:t>Why should the Egyptians say, ‘It was with evil intent that he brought them out, to kill them in the mountains and to wipe them off the face of the earth’? Turn from your fierce anger; relent and do not bring disaster on your people. </a:t>
            </a:r>
            <a:r>
              <a:rPr lang="en-US" b="1" baseline="30000" dirty="0"/>
              <a:t>13 </a:t>
            </a:r>
            <a:r>
              <a:rPr lang="en-US" dirty="0"/>
              <a:t>Remember your servants Abraham, Isaac and Israel, to whom you swore by your own self: ‘I will make your descendants as numerous as the stars in the sky and I will give your descendants all this land I promised them, and it will be their inheritance forever.’” </a:t>
            </a:r>
            <a:r>
              <a:rPr lang="en-US" b="1" baseline="30000" dirty="0"/>
              <a:t>14 </a:t>
            </a:r>
            <a:r>
              <a:rPr lang="en-US" dirty="0"/>
              <a:t>Then the </a:t>
            </a:r>
            <a:r>
              <a:rPr lang="en-US" cap="small" dirty="0"/>
              <a:t>Lord</a:t>
            </a:r>
            <a:r>
              <a:rPr lang="en-US" dirty="0"/>
              <a:t> relented and did not bring on his people the disaster he had threatened.</a:t>
            </a:r>
          </a:p>
          <a:p>
            <a:pPr marL="0" indent="0">
              <a:buNone/>
            </a:pPr>
            <a:endParaRPr lang="en-US" dirty="0"/>
          </a:p>
        </p:txBody>
      </p:sp>
    </p:spTree>
    <p:extLst>
      <p:ext uri="{BB962C8B-B14F-4D97-AF65-F5344CB8AC3E}">
        <p14:creationId xmlns:p14="http://schemas.microsoft.com/office/powerpoint/2010/main" val="149418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C7A5-70AB-4134-BBAD-527162955A79}"/>
              </a:ext>
            </a:extLst>
          </p:cNvPr>
          <p:cNvSpPr>
            <a:spLocks noGrp="1"/>
          </p:cNvSpPr>
          <p:nvPr>
            <p:ph type="title"/>
          </p:nvPr>
        </p:nvSpPr>
        <p:spPr/>
        <p:txBody>
          <a:bodyPr/>
          <a:lstStyle/>
          <a:p>
            <a:pPr algn="l"/>
            <a:r>
              <a:rPr lang="en-US" dirty="0"/>
              <a:t>Jonah</a:t>
            </a:r>
          </a:p>
        </p:txBody>
      </p:sp>
      <p:sp>
        <p:nvSpPr>
          <p:cNvPr id="3" name="Content Placeholder 2">
            <a:extLst>
              <a:ext uri="{FF2B5EF4-FFF2-40B4-BE49-F238E27FC236}">
                <a16:creationId xmlns:a16="http://schemas.microsoft.com/office/drawing/2014/main" id="{685C3458-81E6-4A5A-BEAF-8679189DD021}"/>
              </a:ext>
            </a:extLst>
          </p:cNvPr>
          <p:cNvSpPr>
            <a:spLocks noGrp="1"/>
          </p:cNvSpPr>
          <p:nvPr>
            <p:ph idx="1"/>
          </p:nvPr>
        </p:nvSpPr>
        <p:spPr>
          <a:xfrm>
            <a:off x="552450" y="1676400"/>
            <a:ext cx="11391899" cy="4067175"/>
          </a:xfrm>
        </p:spPr>
        <p:txBody>
          <a:bodyPr>
            <a:noAutofit/>
          </a:bodyPr>
          <a:lstStyle/>
          <a:p>
            <a:pPr marL="0" indent="0">
              <a:buNone/>
            </a:pPr>
            <a:r>
              <a:rPr lang="en-US" sz="3000" dirty="0"/>
              <a:t>*God sends Jonah to Nineveh to warn the Assyrians that their evil will lead to God’s punishment and judgment</a:t>
            </a:r>
          </a:p>
          <a:p>
            <a:pPr marL="0" indent="0">
              <a:buNone/>
            </a:pPr>
            <a:r>
              <a:rPr lang="en-US" sz="3000" dirty="0"/>
              <a:t>*Jonah does not want to go so he flees the opposite direction – then God sends a storm, Jonah ends up swallowed by a big fish (whale?)</a:t>
            </a:r>
          </a:p>
          <a:p>
            <a:pPr marL="0" indent="0">
              <a:buNone/>
            </a:pPr>
            <a:r>
              <a:rPr lang="en-US" sz="3000" dirty="0"/>
              <a:t>*Jonah agrees to go to Nineveh – he wanders the city announcing God is mad at them</a:t>
            </a:r>
          </a:p>
        </p:txBody>
      </p:sp>
    </p:spTree>
    <p:extLst>
      <p:ext uri="{BB962C8B-B14F-4D97-AF65-F5344CB8AC3E}">
        <p14:creationId xmlns:p14="http://schemas.microsoft.com/office/powerpoint/2010/main" val="35603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C7A5-70AB-4134-BBAD-527162955A79}"/>
              </a:ext>
            </a:extLst>
          </p:cNvPr>
          <p:cNvSpPr>
            <a:spLocks noGrp="1"/>
          </p:cNvSpPr>
          <p:nvPr>
            <p:ph type="title"/>
          </p:nvPr>
        </p:nvSpPr>
        <p:spPr>
          <a:xfrm>
            <a:off x="1450392" y="280644"/>
            <a:ext cx="9291215" cy="1049235"/>
          </a:xfrm>
        </p:spPr>
        <p:txBody>
          <a:bodyPr/>
          <a:lstStyle/>
          <a:p>
            <a:pPr algn="l"/>
            <a:r>
              <a:rPr lang="en-US" dirty="0"/>
              <a:t>Jonah</a:t>
            </a:r>
          </a:p>
        </p:txBody>
      </p:sp>
      <p:sp>
        <p:nvSpPr>
          <p:cNvPr id="3" name="Content Placeholder 2">
            <a:extLst>
              <a:ext uri="{FF2B5EF4-FFF2-40B4-BE49-F238E27FC236}">
                <a16:creationId xmlns:a16="http://schemas.microsoft.com/office/drawing/2014/main" id="{685C3458-81E6-4A5A-BEAF-8679189DD021}"/>
              </a:ext>
            </a:extLst>
          </p:cNvPr>
          <p:cNvSpPr>
            <a:spLocks noGrp="1"/>
          </p:cNvSpPr>
          <p:nvPr>
            <p:ph idx="1"/>
          </p:nvPr>
        </p:nvSpPr>
        <p:spPr>
          <a:xfrm>
            <a:off x="552450" y="1329880"/>
            <a:ext cx="11391899" cy="4413696"/>
          </a:xfrm>
        </p:spPr>
        <p:txBody>
          <a:bodyPr>
            <a:noAutofit/>
          </a:bodyPr>
          <a:lstStyle/>
          <a:p>
            <a:pPr marL="0" indent="0">
              <a:buNone/>
            </a:pPr>
            <a:r>
              <a:rPr lang="en-US" sz="2600" baseline="30000" dirty="0"/>
              <a:t> ”</a:t>
            </a:r>
            <a:r>
              <a:rPr lang="en-US" sz="2600" dirty="0"/>
              <a:t>When God saw what they did and how they turned from their evil ways, he relented and did not bring on them the destruction he had threatened” 	</a:t>
            </a:r>
            <a:r>
              <a:rPr lang="en-US" sz="2600" b="1" dirty="0"/>
              <a:t>“</a:t>
            </a:r>
            <a:r>
              <a:rPr lang="en-US" sz="2600" dirty="0"/>
              <a:t>But to Jonah this seemed very wrong, and he became angry. </a:t>
            </a:r>
            <a:r>
              <a:rPr lang="en-US" sz="2600" b="1" baseline="30000" dirty="0"/>
              <a:t>2 </a:t>
            </a:r>
            <a:r>
              <a:rPr lang="en-US" sz="2600" dirty="0"/>
              <a:t>He prayed to the </a:t>
            </a:r>
            <a:r>
              <a:rPr lang="en-US" sz="2600" cap="small" dirty="0"/>
              <a:t>Lord</a:t>
            </a:r>
            <a:r>
              <a:rPr lang="en-US" sz="2600" dirty="0"/>
              <a:t>, “Isn’t this what I said, </a:t>
            </a:r>
            <a:r>
              <a:rPr lang="en-US" sz="2600" cap="small" dirty="0"/>
              <a:t>Lord</a:t>
            </a:r>
            <a:r>
              <a:rPr lang="en-US" sz="2600" dirty="0"/>
              <a:t>, when I was still at home? That is what I tried to forestall by fleeing to Tarshish. I knew that you are a gracious and compassionate God, slow to anger and abounding in love, a God who relents from sending calamity. </a:t>
            </a:r>
            <a:r>
              <a:rPr lang="en-US" sz="2600" b="1" baseline="30000" dirty="0"/>
              <a:t>3 </a:t>
            </a:r>
            <a:r>
              <a:rPr lang="en-US" sz="2600" dirty="0"/>
              <a:t>Now, </a:t>
            </a:r>
            <a:r>
              <a:rPr lang="en-US" sz="2600" cap="small" dirty="0"/>
              <a:t>Lord</a:t>
            </a:r>
            <a:r>
              <a:rPr lang="en-US" sz="2600" dirty="0"/>
              <a:t>, take away my life, for it is better for me to die than to live.” </a:t>
            </a:r>
          </a:p>
          <a:p>
            <a:pPr marL="0" indent="0">
              <a:buNone/>
            </a:pPr>
            <a:r>
              <a:rPr lang="en-US" sz="2600" dirty="0"/>
              <a:t>Jonah 3:10-4:3</a:t>
            </a:r>
          </a:p>
        </p:txBody>
      </p:sp>
    </p:spTree>
    <p:extLst>
      <p:ext uri="{BB962C8B-B14F-4D97-AF65-F5344CB8AC3E}">
        <p14:creationId xmlns:p14="http://schemas.microsoft.com/office/powerpoint/2010/main" val="141895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28C6-1605-49C6-89DB-EC40D5E8DF48}"/>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521D277-5514-42AF-BC58-379F17315A8D}"/>
              </a:ext>
            </a:extLst>
          </p:cNvPr>
          <p:cNvSpPr>
            <a:spLocks noGrp="1"/>
          </p:cNvSpPr>
          <p:nvPr>
            <p:ph idx="1"/>
          </p:nvPr>
        </p:nvSpPr>
        <p:spPr/>
        <p:txBody>
          <a:bodyPr/>
          <a:lstStyle/>
          <a:p>
            <a:pPr marL="0" indent="0">
              <a:buNone/>
            </a:pPr>
            <a:r>
              <a:rPr lang="en-US" b="1" dirty="0"/>
              <a:t>Weekly Meetings</a:t>
            </a:r>
            <a:endParaRPr lang="en-US" dirty="0"/>
          </a:p>
          <a:p>
            <a:pPr marL="0" indent="0">
              <a:buNone/>
            </a:pPr>
            <a:r>
              <a:rPr lang="en-US" dirty="0"/>
              <a:t>Commuter Bible Study –Tuesdays (Time TBA) for details talk to Rich</a:t>
            </a:r>
          </a:p>
          <a:p>
            <a:endParaRPr lang="en-US" dirty="0"/>
          </a:p>
          <a:p>
            <a:pPr marL="0" indent="0">
              <a:buNone/>
            </a:pPr>
            <a:r>
              <a:rPr lang="en-US" dirty="0"/>
              <a:t>Karissa – ladies Bible Study/hang out/discussion</a:t>
            </a:r>
          </a:p>
          <a:p>
            <a:pPr marL="0" indent="0">
              <a:buNone/>
            </a:pPr>
            <a:endParaRPr lang="en-US" dirty="0"/>
          </a:p>
          <a:p>
            <a:pPr marL="0" indent="0">
              <a:buNone/>
            </a:pPr>
            <a:r>
              <a:rPr lang="en-US" dirty="0"/>
              <a:t>Prayer Breakfast – TBA</a:t>
            </a:r>
          </a:p>
          <a:p>
            <a:pPr marL="0" indent="0">
              <a:buNone/>
            </a:pPr>
            <a:endParaRPr lang="en-US" dirty="0"/>
          </a:p>
        </p:txBody>
      </p:sp>
    </p:spTree>
    <p:extLst>
      <p:ext uri="{BB962C8B-B14F-4D97-AF65-F5344CB8AC3E}">
        <p14:creationId xmlns:p14="http://schemas.microsoft.com/office/powerpoint/2010/main" val="2997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F3B2-E7F3-4C17-8B36-98AFE79A904F}"/>
              </a:ext>
            </a:extLst>
          </p:cNvPr>
          <p:cNvSpPr>
            <a:spLocks noGrp="1"/>
          </p:cNvSpPr>
          <p:nvPr>
            <p:ph type="title"/>
          </p:nvPr>
        </p:nvSpPr>
        <p:spPr/>
        <p:txBody>
          <a:bodyPr/>
          <a:lstStyle/>
          <a:p>
            <a:pPr algn="l"/>
            <a:r>
              <a:rPr lang="en-US" dirty="0"/>
              <a:t>Philippians</a:t>
            </a:r>
          </a:p>
        </p:txBody>
      </p:sp>
      <p:sp>
        <p:nvSpPr>
          <p:cNvPr id="3" name="Content Placeholder 2">
            <a:extLst>
              <a:ext uri="{FF2B5EF4-FFF2-40B4-BE49-F238E27FC236}">
                <a16:creationId xmlns:a16="http://schemas.microsoft.com/office/drawing/2014/main" id="{1C53AA3B-5AE6-4FBF-BC5E-138DF4B6967C}"/>
              </a:ext>
            </a:extLst>
          </p:cNvPr>
          <p:cNvSpPr>
            <a:spLocks noGrp="1"/>
          </p:cNvSpPr>
          <p:nvPr>
            <p:ph idx="1"/>
          </p:nvPr>
        </p:nvSpPr>
        <p:spPr>
          <a:xfrm>
            <a:off x="895350" y="1853754"/>
            <a:ext cx="10439399" cy="3832671"/>
          </a:xfrm>
        </p:spPr>
        <p:txBody>
          <a:bodyPr>
            <a:noAutofit/>
          </a:bodyPr>
          <a:lstStyle/>
          <a:p>
            <a:pPr marL="0" indent="0">
              <a:buNone/>
            </a:pPr>
            <a:r>
              <a:rPr lang="en-US" sz="3000" b="1" baseline="30000" dirty="0"/>
              <a:t>12 </a:t>
            </a:r>
            <a:r>
              <a:rPr lang="en-US" sz="3000" dirty="0"/>
              <a:t>Therefore, my dear friends, as you have always obeyed—not only in my presence, but now much more in my absence—continue to work out your salvation with fear and trembling, </a:t>
            </a:r>
            <a:r>
              <a:rPr lang="en-US" sz="3000" b="1" baseline="30000" dirty="0"/>
              <a:t>13 </a:t>
            </a:r>
            <a:r>
              <a:rPr lang="en-US" sz="3000" dirty="0"/>
              <a:t>for it is God who works in you to will and to act in order to fulfill his good purpose.</a:t>
            </a:r>
          </a:p>
          <a:p>
            <a:pPr marL="0" indent="0">
              <a:buNone/>
            </a:pPr>
            <a:r>
              <a:rPr lang="en-US" sz="3000" dirty="0"/>
              <a:t>Philippians 2:12-13</a:t>
            </a:r>
          </a:p>
        </p:txBody>
      </p:sp>
    </p:spTree>
    <p:extLst>
      <p:ext uri="{BB962C8B-B14F-4D97-AF65-F5344CB8AC3E}">
        <p14:creationId xmlns:p14="http://schemas.microsoft.com/office/powerpoint/2010/main" val="4107092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4A21-2685-4A91-90E6-AFFEFB03578C}"/>
              </a:ext>
            </a:extLst>
          </p:cNvPr>
          <p:cNvSpPr>
            <a:spLocks noGrp="1"/>
          </p:cNvSpPr>
          <p:nvPr>
            <p:ph type="title"/>
          </p:nvPr>
        </p:nvSpPr>
        <p:spPr>
          <a:xfrm>
            <a:off x="4723083" y="1001369"/>
            <a:ext cx="5071792" cy="1633881"/>
          </a:xfrm>
        </p:spPr>
        <p:txBody>
          <a:bodyPr>
            <a:normAutofit/>
          </a:bodyPr>
          <a:lstStyle/>
          <a:p>
            <a:r>
              <a:rPr lang="en-US" dirty="0"/>
              <a:t>Clark Pinnock</a:t>
            </a:r>
          </a:p>
        </p:txBody>
      </p:sp>
      <p:sp>
        <p:nvSpPr>
          <p:cNvPr id="3" name="Content Placeholder 2">
            <a:extLst>
              <a:ext uri="{FF2B5EF4-FFF2-40B4-BE49-F238E27FC236}">
                <a16:creationId xmlns:a16="http://schemas.microsoft.com/office/drawing/2014/main" id="{E4CA30C4-0936-4E65-B7DF-3AC39C325C91}"/>
              </a:ext>
            </a:extLst>
          </p:cNvPr>
          <p:cNvSpPr>
            <a:spLocks noGrp="1"/>
          </p:cNvSpPr>
          <p:nvPr>
            <p:ph idx="1"/>
          </p:nvPr>
        </p:nvSpPr>
        <p:spPr>
          <a:xfrm>
            <a:off x="441309" y="179234"/>
            <a:ext cx="10917571" cy="1811491"/>
          </a:xfrm>
        </p:spPr>
        <p:txBody>
          <a:bodyPr>
            <a:normAutofit/>
          </a:bodyPr>
          <a:lstStyle/>
          <a:p>
            <a:pPr marL="457200" lvl="1" indent="0">
              <a:buNone/>
            </a:pPr>
            <a:r>
              <a:rPr lang="en-US" sz="3200" dirty="0"/>
              <a:t>“Because God’s love never changes, God’s experience must change”</a:t>
            </a:r>
          </a:p>
        </p:txBody>
      </p:sp>
      <p:sp>
        <p:nvSpPr>
          <p:cNvPr id="4" name="Content Placeholder 2">
            <a:extLst>
              <a:ext uri="{FF2B5EF4-FFF2-40B4-BE49-F238E27FC236}">
                <a16:creationId xmlns:a16="http://schemas.microsoft.com/office/drawing/2014/main" id="{9A239FB7-324F-4816-87B0-8576EE2EB89E}"/>
              </a:ext>
            </a:extLst>
          </p:cNvPr>
          <p:cNvSpPr txBox="1">
            <a:spLocks/>
          </p:cNvSpPr>
          <p:nvPr/>
        </p:nvSpPr>
        <p:spPr>
          <a:xfrm>
            <a:off x="441308" y="2523254"/>
            <a:ext cx="10917571" cy="1811491"/>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lvl="1" indent="0">
              <a:buNone/>
            </a:pPr>
            <a:r>
              <a:rPr lang="en-US" sz="3200" dirty="0"/>
              <a:t>“He is not deaf, he listens; more than that, he acts. He does not act in the same way whether we pray or not. Prayer exerts an influence upon God’s action, even upon his existence. That is what the word ‘answer’ means”</a:t>
            </a:r>
          </a:p>
        </p:txBody>
      </p:sp>
      <p:sp>
        <p:nvSpPr>
          <p:cNvPr id="5" name="Title 1">
            <a:extLst>
              <a:ext uri="{FF2B5EF4-FFF2-40B4-BE49-F238E27FC236}">
                <a16:creationId xmlns:a16="http://schemas.microsoft.com/office/drawing/2014/main" id="{0A6438D9-F16D-4590-A998-D48655838CA4}"/>
              </a:ext>
            </a:extLst>
          </p:cNvPr>
          <p:cNvSpPr txBox="1">
            <a:spLocks/>
          </p:cNvSpPr>
          <p:nvPr/>
        </p:nvSpPr>
        <p:spPr>
          <a:xfrm>
            <a:off x="5732733" y="4593259"/>
            <a:ext cx="5071792" cy="16338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dirty="0"/>
              <a:t>Karl Barth</a:t>
            </a:r>
          </a:p>
        </p:txBody>
      </p:sp>
    </p:spTree>
    <p:extLst>
      <p:ext uri="{BB962C8B-B14F-4D97-AF65-F5344CB8AC3E}">
        <p14:creationId xmlns:p14="http://schemas.microsoft.com/office/powerpoint/2010/main" val="1808646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552E1-7845-4511-80A0-66F4543194D9}"/>
              </a:ext>
            </a:extLst>
          </p:cNvPr>
          <p:cNvPicPr>
            <a:picLocks noChangeAspect="1"/>
          </p:cNvPicPr>
          <p:nvPr/>
        </p:nvPicPr>
        <p:blipFill>
          <a:blip r:embed="rId2"/>
          <a:stretch>
            <a:fillRect/>
          </a:stretch>
        </p:blipFill>
        <p:spPr>
          <a:xfrm>
            <a:off x="355600" y="95519"/>
            <a:ext cx="11236960" cy="6330682"/>
          </a:xfrm>
          <a:prstGeom prst="rect">
            <a:avLst/>
          </a:prstGeom>
        </p:spPr>
      </p:pic>
      <p:sp>
        <p:nvSpPr>
          <p:cNvPr id="3" name="Content Placeholder 2">
            <a:extLst>
              <a:ext uri="{FF2B5EF4-FFF2-40B4-BE49-F238E27FC236}">
                <a16:creationId xmlns:a16="http://schemas.microsoft.com/office/drawing/2014/main" id="{E682AFC5-2847-4D9B-89E7-C4D97F4D68F0}"/>
              </a:ext>
            </a:extLst>
          </p:cNvPr>
          <p:cNvSpPr>
            <a:spLocks noGrp="1"/>
          </p:cNvSpPr>
          <p:nvPr>
            <p:ph idx="1"/>
          </p:nvPr>
        </p:nvSpPr>
        <p:spPr>
          <a:xfrm>
            <a:off x="673069" y="583807"/>
            <a:ext cx="9291215" cy="3978668"/>
          </a:xfrm>
        </p:spPr>
        <p:txBody>
          <a:bodyPr>
            <a:normAutofit lnSpcReduction="10000"/>
          </a:bodyPr>
          <a:lstStyle/>
          <a:p>
            <a:pPr marL="0" indent="0">
              <a:buNone/>
            </a:pPr>
            <a:r>
              <a:rPr lang="en-US" sz="3000" dirty="0">
                <a:latin typeface="Lucida Handwriting" panose="03010101010101010101" pitchFamily="66" charset="0"/>
              </a:rPr>
              <a:t>Do we have free will?</a:t>
            </a:r>
          </a:p>
          <a:p>
            <a:pPr marL="0" indent="0">
              <a:buNone/>
            </a:pPr>
            <a:r>
              <a:rPr lang="en-US" sz="3000" dirty="0">
                <a:latin typeface="Lucida Handwriting" panose="03010101010101010101" pitchFamily="66" charset="0"/>
              </a:rPr>
              <a:t>Yes…but not entirely free in every situation. We are free and responsible but our current choices are influenced by</a:t>
            </a:r>
          </a:p>
          <a:p>
            <a:pPr marL="0" indent="0">
              <a:buNone/>
            </a:pPr>
            <a:r>
              <a:rPr lang="en-US" sz="3000" dirty="0">
                <a:latin typeface="Lucida Handwriting" panose="03010101010101010101" pitchFamily="66" charset="0"/>
              </a:rPr>
              <a:t>				habits, previous choices, 				spiritual realities, 					culture, etc.</a:t>
            </a:r>
          </a:p>
        </p:txBody>
      </p:sp>
    </p:spTree>
    <p:extLst>
      <p:ext uri="{BB962C8B-B14F-4D97-AF65-F5344CB8AC3E}">
        <p14:creationId xmlns:p14="http://schemas.microsoft.com/office/powerpoint/2010/main" val="373694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552E1-7845-4511-80A0-66F4543194D9}"/>
              </a:ext>
            </a:extLst>
          </p:cNvPr>
          <p:cNvPicPr>
            <a:picLocks noChangeAspect="1"/>
          </p:cNvPicPr>
          <p:nvPr/>
        </p:nvPicPr>
        <p:blipFill>
          <a:blip r:embed="rId2"/>
          <a:stretch>
            <a:fillRect/>
          </a:stretch>
        </p:blipFill>
        <p:spPr>
          <a:xfrm>
            <a:off x="355600" y="95519"/>
            <a:ext cx="11236960" cy="6330682"/>
          </a:xfrm>
          <a:prstGeom prst="rect">
            <a:avLst/>
          </a:prstGeom>
        </p:spPr>
      </p:pic>
      <p:sp>
        <p:nvSpPr>
          <p:cNvPr id="3" name="Content Placeholder 2">
            <a:extLst>
              <a:ext uri="{FF2B5EF4-FFF2-40B4-BE49-F238E27FC236}">
                <a16:creationId xmlns:a16="http://schemas.microsoft.com/office/drawing/2014/main" id="{E682AFC5-2847-4D9B-89E7-C4D97F4D68F0}"/>
              </a:ext>
            </a:extLst>
          </p:cNvPr>
          <p:cNvSpPr>
            <a:spLocks noGrp="1"/>
          </p:cNvSpPr>
          <p:nvPr>
            <p:ph idx="1"/>
          </p:nvPr>
        </p:nvSpPr>
        <p:spPr>
          <a:xfrm>
            <a:off x="882619" y="898132"/>
            <a:ext cx="9291215" cy="3769118"/>
          </a:xfrm>
        </p:spPr>
        <p:txBody>
          <a:bodyPr>
            <a:normAutofit/>
          </a:bodyPr>
          <a:lstStyle/>
          <a:p>
            <a:pPr marL="0" indent="0">
              <a:buNone/>
            </a:pPr>
            <a:r>
              <a:rPr lang="en-US" sz="3000" dirty="0">
                <a:latin typeface="Lucida Handwriting" panose="03010101010101010101" pitchFamily="66" charset="0"/>
              </a:rPr>
              <a:t>"How do I bring Christianity into my life as a college student; grow in my relationship with Jesus?" </a:t>
            </a:r>
          </a:p>
          <a:p>
            <a:pPr marL="0" indent="0">
              <a:buNone/>
            </a:pPr>
            <a:r>
              <a:rPr lang="en-US" sz="3000" dirty="0">
                <a:latin typeface="Lucida Handwriting" panose="03010101010101010101" pitchFamily="66" charset="0"/>
              </a:rPr>
              <a:t>					1. Community</a:t>
            </a:r>
          </a:p>
          <a:p>
            <a:pPr marL="0" indent="0">
              <a:buNone/>
            </a:pPr>
            <a:r>
              <a:rPr lang="en-US" sz="3000" dirty="0">
                <a:latin typeface="Lucida Handwriting" panose="03010101010101010101" pitchFamily="66" charset="0"/>
              </a:rPr>
              <a:t>					2. Solitude</a:t>
            </a:r>
          </a:p>
          <a:p>
            <a:pPr marL="0" indent="0">
              <a:buNone/>
            </a:pPr>
            <a:r>
              <a:rPr lang="en-US" sz="3000" dirty="0">
                <a:latin typeface="Lucida Handwriting" panose="03010101010101010101" pitchFamily="66" charset="0"/>
              </a:rPr>
              <a:t>					3. Service</a:t>
            </a:r>
          </a:p>
        </p:txBody>
      </p:sp>
    </p:spTree>
    <p:extLst>
      <p:ext uri="{BB962C8B-B14F-4D97-AF65-F5344CB8AC3E}">
        <p14:creationId xmlns:p14="http://schemas.microsoft.com/office/powerpoint/2010/main" val="105818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B4F0-5182-4487-9608-7B1AF304A483}"/>
              </a:ext>
            </a:extLst>
          </p:cNvPr>
          <p:cNvSpPr>
            <a:spLocks noGrp="1"/>
          </p:cNvSpPr>
          <p:nvPr>
            <p:ph type="title"/>
          </p:nvPr>
        </p:nvSpPr>
        <p:spPr/>
        <p:txBody>
          <a:bodyPr/>
          <a:lstStyle/>
          <a:p>
            <a:r>
              <a:rPr lang="en-US" dirty="0"/>
              <a:t>1. Choose Community</a:t>
            </a:r>
          </a:p>
        </p:txBody>
      </p:sp>
      <p:sp>
        <p:nvSpPr>
          <p:cNvPr id="3" name="Content Placeholder 2">
            <a:extLst>
              <a:ext uri="{FF2B5EF4-FFF2-40B4-BE49-F238E27FC236}">
                <a16:creationId xmlns:a16="http://schemas.microsoft.com/office/drawing/2014/main" id="{13476B29-6CC9-430B-AB19-F153A6C17F17}"/>
              </a:ext>
            </a:extLst>
          </p:cNvPr>
          <p:cNvSpPr>
            <a:spLocks noGrp="1"/>
          </p:cNvSpPr>
          <p:nvPr>
            <p:ph idx="1"/>
          </p:nvPr>
        </p:nvSpPr>
        <p:spPr/>
        <p:txBody>
          <a:bodyPr/>
          <a:lstStyle/>
          <a:p>
            <a:pPr marL="0" indent="0">
              <a:buNone/>
            </a:pPr>
            <a:r>
              <a:rPr lang="en-US" sz="3000" dirty="0"/>
              <a:t>Proverbs 27:17 - As iron sharpens iron, so one man sharpens another. </a:t>
            </a:r>
          </a:p>
          <a:p>
            <a:pPr marL="0" indent="0">
              <a:buNone/>
            </a:pPr>
            <a:r>
              <a:rPr lang="en-US" sz="3000" dirty="0"/>
              <a:t>Hebrews 10:25 - Let us not give up meeting together, as some are in the habit of doing</a:t>
            </a:r>
            <a:r>
              <a:rPr lang="en-US" dirty="0"/>
              <a:t>.</a:t>
            </a:r>
          </a:p>
          <a:p>
            <a:pPr marL="0" indent="0">
              <a:buNone/>
            </a:pPr>
            <a:endParaRPr lang="en-US" dirty="0"/>
          </a:p>
        </p:txBody>
      </p:sp>
    </p:spTree>
    <p:extLst>
      <p:ext uri="{BB962C8B-B14F-4D97-AF65-F5344CB8AC3E}">
        <p14:creationId xmlns:p14="http://schemas.microsoft.com/office/powerpoint/2010/main" val="643920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BDF1-72A9-4537-8471-4045F439B2F0}"/>
              </a:ext>
            </a:extLst>
          </p:cNvPr>
          <p:cNvSpPr>
            <a:spLocks noGrp="1"/>
          </p:cNvSpPr>
          <p:nvPr>
            <p:ph type="title"/>
          </p:nvPr>
        </p:nvSpPr>
        <p:spPr/>
        <p:txBody>
          <a:bodyPr/>
          <a:lstStyle/>
          <a:p>
            <a:r>
              <a:rPr lang="en-US" dirty="0"/>
              <a:t>2. Solitude – make time each day</a:t>
            </a:r>
          </a:p>
        </p:txBody>
      </p:sp>
      <p:sp>
        <p:nvSpPr>
          <p:cNvPr id="3" name="Content Placeholder 2">
            <a:extLst>
              <a:ext uri="{FF2B5EF4-FFF2-40B4-BE49-F238E27FC236}">
                <a16:creationId xmlns:a16="http://schemas.microsoft.com/office/drawing/2014/main" id="{D1CBA55E-2CAA-4D1D-B2CD-16375CB3D5EE}"/>
              </a:ext>
            </a:extLst>
          </p:cNvPr>
          <p:cNvSpPr>
            <a:spLocks noGrp="1"/>
          </p:cNvSpPr>
          <p:nvPr>
            <p:ph idx="1"/>
          </p:nvPr>
        </p:nvSpPr>
        <p:spPr/>
        <p:txBody>
          <a:bodyPr/>
          <a:lstStyle/>
          <a:p>
            <a:pPr marL="0" indent="0">
              <a:buNone/>
            </a:pPr>
            <a:r>
              <a:rPr lang="en-US" sz="3000" dirty="0"/>
              <a:t>Mark 1:35 - Very early in the morning, while it was still dark, Jesus got up, left the house and went off to a solitary place, where he prayed. </a:t>
            </a:r>
          </a:p>
          <a:p>
            <a:pPr marL="0" indent="0">
              <a:buNone/>
            </a:pPr>
            <a:r>
              <a:rPr lang="en-US" sz="3000" dirty="0"/>
              <a:t>Psalm 119:105 - Your word is a lamp to my feet and a light for my path. </a:t>
            </a:r>
          </a:p>
          <a:p>
            <a:pPr marL="0" indent="0">
              <a:buNone/>
            </a:pPr>
            <a:endParaRPr lang="en-US" dirty="0"/>
          </a:p>
        </p:txBody>
      </p:sp>
    </p:spTree>
    <p:extLst>
      <p:ext uri="{BB962C8B-B14F-4D97-AF65-F5344CB8AC3E}">
        <p14:creationId xmlns:p14="http://schemas.microsoft.com/office/powerpoint/2010/main" val="389707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C737-B508-43CD-AE01-F4F19F9874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3ACEFA-CE0F-4010-90CF-F1A32876F81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5F953B0-943E-4828-8AF3-02F864DEE505}"/>
              </a:ext>
            </a:extLst>
          </p:cNvPr>
          <p:cNvPicPr>
            <a:picLocks noChangeAspect="1"/>
          </p:cNvPicPr>
          <p:nvPr/>
        </p:nvPicPr>
        <p:blipFill>
          <a:blip r:embed="rId2"/>
          <a:stretch>
            <a:fillRect/>
          </a:stretch>
        </p:blipFill>
        <p:spPr>
          <a:xfrm>
            <a:off x="962025" y="4678"/>
            <a:ext cx="10274965" cy="6853322"/>
          </a:xfrm>
          <a:prstGeom prst="rect">
            <a:avLst/>
          </a:prstGeom>
        </p:spPr>
      </p:pic>
      <p:sp>
        <p:nvSpPr>
          <p:cNvPr id="5" name="TextBox 4">
            <a:extLst>
              <a:ext uri="{FF2B5EF4-FFF2-40B4-BE49-F238E27FC236}">
                <a16:creationId xmlns:a16="http://schemas.microsoft.com/office/drawing/2014/main" id="{39387C19-D059-42A6-BA84-C39F49424615}"/>
              </a:ext>
            </a:extLst>
          </p:cNvPr>
          <p:cNvSpPr txBox="1"/>
          <p:nvPr/>
        </p:nvSpPr>
        <p:spPr>
          <a:xfrm>
            <a:off x="1362075" y="3857625"/>
            <a:ext cx="9582150" cy="2308324"/>
          </a:xfrm>
          <a:prstGeom prst="rect">
            <a:avLst/>
          </a:prstGeom>
          <a:noFill/>
        </p:spPr>
        <p:txBody>
          <a:bodyPr wrap="square" rtlCol="0">
            <a:spAutoFit/>
          </a:bodyPr>
          <a:lstStyle/>
          <a:p>
            <a:pPr algn="ctr"/>
            <a:r>
              <a:rPr lang="en-US" sz="3600" b="1" dirty="0">
                <a:latin typeface="Garamond" panose="02020404030301010803" pitchFamily="18" charset="0"/>
              </a:rPr>
              <a:t>Stories</a:t>
            </a:r>
            <a:r>
              <a:rPr lang="en-US" sz="3600" b="1">
                <a:latin typeface="Garamond" panose="02020404030301010803" pitchFamily="18" charset="0"/>
              </a:rPr>
              <a:t>: </a:t>
            </a:r>
          </a:p>
          <a:p>
            <a:pPr algn="ctr"/>
            <a:r>
              <a:rPr lang="en-US" sz="3600" b="1">
                <a:latin typeface="Garamond" panose="02020404030301010803" pitchFamily="18" charset="0"/>
              </a:rPr>
              <a:t>The </a:t>
            </a:r>
            <a:r>
              <a:rPr lang="en-US" sz="3600" b="1" dirty="0">
                <a:latin typeface="Garamond" panose="02020404030301010803" pitchFamily="18" charset="0"/>
              </a:rPr>
              <a:t>Intersecting Stories that Shape Who We Are</a:t>
            </a:r>
          </a:p>
          <a:p>
            <a:endParaRPr lang="en-US" sz="4000" b="1" dirty="0">
              <a:latin typeface="Garamond" panose="02020404030301010803" pitchFamily="18" charset="0"/>
            </a:endParaRPr>
          </a:p>
          <a:p>
            <a:pPr algn="ctr"/>
            <a:r>
              <a:rPr lang="en-US" sz="3200" dirty="0">
                <a:latin typeface="Garamond" panose="02020404030301010803" pitchFamily="18" charset="0"/>
              </a:rPr>
              <a:t>Volume One: The Story of God in Scripture</a:t>
            </a:r>
          </a:p>
        </p:txBody>
      </p:sp>
    </p:spTree>
    <p:extLst>
      <p:ext uri="{BB962C8B-B14F-4D97-AF65-F5344CB8AC3E}">
        <p14:creationId xmlns:p14="http://schemas.microsoft.com/office/powerpoint/2010/main" val="330907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591D-EDAD-4E3B-9EB9-E1B80F0CE52F}"/>
              </a:ext>
            </a:extLst>
          </p:cNvPr>
          <p:cNvSpPr>
            <a:spLocks noGrp="1"/>
          </p:cNvSpPr>
          <p:nvPr>
            <p:ph type="title"/>
          </p:nvPr>
        </p:nvSpPr>
        <p:spPr/>
        <p:txBody>
          <a:bodyPr/>
          <a:lstStyle/>
          <a:p>
            <a:r>
              <a:rPr lang="en-US" dirty="0"/>
              <a:t>3. Serve – Choose to Act</a:t>
            </a:r>
          </a:p>
        </p:txBody>
      </p:sp>
      <p:sp>
        <p:nvSpPr>
          <p:cNvPr id="3" name="Content Placeholder 2">
            <a:extLst>
              <a:ext uri="{FF2B5EF4-FFF2-40B4-BE49-F238E27FC236}">
                <a16:creationId xmlns:a16="http://schemas.microsoft.com/office/drawing/2014/main" id="{29DE3B63-ABA6-4421-9CB3-7B12CCE845C9}"/>
              </a:ext>
            </a:extLst>
          </p:cNvPr>
          <p:cNvSpPr>
            <a:spLocks noGrp="1"/>
          </p:cNvSpPr>
          <p:nvPr>
            <p:ph idx="1"/>
          </p:nvPr>
        </p:nvSpPr>
        <p:spPr>
          <a:xfrm>
            <a:off x="838201" y="1853754"/>
            <a:ext cx="10601324" cy="3651696"/>
          </a:xfrm>
        </p:spPr>
        <p:txBody>
          <a:bodyPr>
            <a:normAutofit fontScale="92500"/>
          </a:bodyPr>
          <a:lstStyle/>
          <a:p>
            <a:pPr marL="0" indent="0">
              <a:buNone/>
            </a:pPr>
            <a:r>
              <a:rPr lang="en-US" sz="3000" dirty="0"/>
              <a:t>James 1:27 - Religion that God our Father accepts as pure and faultless is this: to look after orphans and widows in their distress and to keep oneself from being polluted by the world. </a:t>
            </a:r>
          </a:p>
          <a:p>
            <a:pPr marL="0" indent="0">
              <a:buNone/>
            </a:pPr>
            <a:r>
              <a:rPr lang="en-US" sz="3000" dirty="0"/>
              <a:t>Isaiah 1:16b-17 -Stop doing wrong, learn to do right! Seek justice, encourage the oppressed. Defend the cause of the fatherless, plead the case of the widow. </a:t>
            </a:r>
          </a:p>
          <a:p>
            <a:pPr marL="0" indent="0">
              <a:buNone/>
            </a:pPr>
            <a:endParaRPr lang="en-US" dirty="0"/>
          </a:p>
        </p:txBody>
      </p:sp>
    </p:spTree>
    <p:extLst>
      <p:ext uri="{BB962C8B-B14F-4D97-AF65-F5344CB8AC3E}">
        <p14:creationId xmlns:p14="http://schemas.microsoft.com/office/powerpoint/2010/main" val="1982899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77A34-5F9E-4A6D-B267-01F6E77C530E}"/>
              </a:ext>
            </a:extLst>
          </p:cNvPr>
          <p:cNvPicPr>
            <a:picLocks noChangeAspect="1"/>
          </p:cNvPicPr>
          <p:nvPr/>
        </p:nvPicPr>
        <p:blipFill>
          <a:blip r:embed="rId2"/>
          <a:stretch>
            <a:fillRect/>
          </a:stretch>
        </p:blipFill>
        <p:spPr>
          <a:xfrm>
            <a:off x="295763" y="49442"/>
            <a:ext cx="11347597" cy="6808558"/>
          </a:xfrm>
          <a:prstGeom prst="rect">
            <a:avLst/>
          </a:prstGeom>
        </p:spPr>
      </p:pic>
      <p:sp>
        <p:nvSpPr>
          <p:cNvPr id="2" name="Title 1">
            <a:extLst>
              <a:ext uri="{FF2B5EF4-FFF2-40B4-BE49-F238E27FC236}">
                <a16:creationId xmlns:a16="http://schemas.microsoft.com/office/drawing/2014/main" id="{94EC6C5E-75EB-475C-8548-3AAD657A1BE2}"/>
              </a:ext>
            </a:extLst>
          </p:cNvPr>
          <p:cNvSpPr>
            <a:spLocks noGrp="1"/>
          </p:cNvSpPr>
          <p:nvPr>
            <p:ph type="ctrTitle"/>
          </p:nvPr>
        </p:nvSpPr>
        <p:spPr>
          <a:xfrm>
            <a:off x="1774424" y="542925"/>
            <a:ext cx="8637073" cy="1837061"/>
          </a:xfrm>
        </p:spPr>
        <p:txBody>
          <a:bodyPr/>
          <a:lstStyle/>
          <a:p>
            <a:r>
              <a:rPr lang="en-US" dirty="0">
                <a:highlight>
                  <a:srgbClr val="000000"/>
                </a:highlight>
              </a:rPr>
              <a:t>Hot Topics</a:t>
            </a:r>
          </a:p>
        </p:txBody>
      </p:sp>
      <p:sp>
        <p:nvSpPr>
          <p:cNvPr id="3" name="Subtitle 2">
            <a:extLst>
              <a:ext uri="{FF2B5EF4-FFF2-40B4-BE49-F238E27FC236}">
                <a16:creationId xmlns:a16="http://schemas.microsoft.com/office/drawing/2014/main" id="{6AF67D67-B383-4AF0-A776-DE7DD7B48E38}"/>
              </a:ext>
            </a:extLst>
          </p:cNvPr>
          <p:cNvSpPr>
            <a:spLocks noGrp="1"/>
          </p:cNvSpPr>
          <p:nvPr>
            <p:ph type="subTitle" idx="1"/>
          </p:nvPr>
        </p:nvSpPr>
        <p:spPr>
          <a:xfrm>
            <a:off x="819149" y="2619174"/>
            <a:ext cx="10334625" cy="977621"/>
          </a:xfrm>
        </p:spPr>
        <p:txBody>
          <a:bodyPr>
            <a:noAutofit/>
          </a:bodyPr>
          <a:lstStyle/>
          <a:p>
            <a:r>
              <a:rPr lang="en-US" sz="3000" dirty="0">
                <a:highlight>
                  <a:srgbClr val="000000"/>
                </a:highlight>
              </a:rPr>
              <a:t>Discussing the Questions </a:t>
            </a:r>
            <a:r>
              <a:rPr lang="en-US" sz="3000" dirty="0" err="1">
                <a:highlight>
                  <a:srgbClr val="000000"/>
                </a:highlight>
              </a:rPr>
              <a:t>Eveyrone</a:t>
            </a:r>
            <a:r>
              <a:rPr lang="en-US" sz="3000" dirty="0">
                <a:highlight>
                  <a:srgbClr val="000000"/>
                </a:highlight>
              </a:rPr>
              <a:t> is Asking</a:t>
            </a:r>
          </a:p>
          <a:p>
            <a:r>
              <a:rPr lang="en-US" sz="3000" dirty="0">
                <a:highlight>
                  <a:srgbClr val="000000"/>
                </a:highlight>
              </a:rPr>
              <a:t>Coming Up: Science and Faith, Bible Contradictions </a:t>
            </a:r>
            <a:r>
              <a:rPr lang="en-US" sz="3000">
                <a:highlight>
                  <a:srgbClr val="000000"/>
                </a:highlight>
              </a:rPr>
              <a:t>and More!</a:t>
            </a:r>
            <a:endParaRPr lang="en-US" sz="3000" dirty="0">
              <a:highlight>
                <a:srgbClr val="000000"/>
              </a:highlight>
            </a:endParaRPr>
          </a:p>
        </p:txBody>
      </p:sp>
    </p:spTree>
    <p:extLst>
      <p:ext uri="{BB962C8B-B14F-4D97-AF65-F5344CB8AC3E}">
        <p14:creationId xmlns:p14="http://schemas.microsoft.com/office/powerpoint/2010/main" val="2062117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4AD5-CF2D-4530-9A61-A235968D95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DB7E1B-3195-4410-83DF-CF3BB2AF196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8940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AE89-F1A3-47D0-8C77-6B3F3CC6FF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F7E92B-1028-42B1-BD49-18D790946A05}"/>
              </a:ext>
            </a:extLst>
          </p:cNvPr>
          <p:cNvSpPr>
            <a:spLocks noGrp="1"/>
          </p:cNvSpPr>
          <p:nvPr>
            <p:ph idx="1"/>
          </p:nvPr>
        </p:nvSpPr>
        <p:spPr/>
        <p:txBody>
          <a:bodyPr/>
          <a:lstStyle/>
          <a:p>
            <a:pPr marL="0" indent="0">
              <a:buNone/>
            </a:pPr>
            <a:r>
              <a:rPr lang="en-US" b="1" dirty="0"/>
              <a:t>Stories: The Intersecting Stories that Shape Who We Are</a:t>
            </a:r>
            <a:endParaRPr lang="en-US" dirty="0"/>
          </a:p>
          <a:p>
            <a:pPr marL="0" indent="0">
              <a:buNone/>
            </a:pPr>
            <a:r>
              <a:rPr lang="en-US" dirty="0"/>
              <a:t>This semester CSF will be reading a book by our own Pastor Dave!  The goal of this book is to tell the story of the Bible in a way that gives a better understanding of how God has worked since the beginning, as well as how the story connects to life.  You can read it on your own, it is only a few pages each week.  Or you can join discussion groups (times and dates TBA)</a:t>
            </a:r>
          </a:p>
          <a:p>
            <a:pPr marL="0" indent="0">
              <a:buNone/>
            </a:pPr>
            <a:endParaRPr lang="en-US" dirty="0"/>
          </a:p>
        </p:txBody>
      </p:sp>
    </p:spTree>
    <p:extLst>
      <p:ext uri="{BB962C8B-B14F-4D97-AF65-F5344CB8AC3E}">
        <p14:creationId xmlns:p14="http://schemas.microsoft.com/office/powerpoint/2010/main" val="95129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02B5-6FFC-4741-9710-B2CF01F600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F44A03-17C0-4ED3-B3C2-C595EEAB1D89}"/>
              </a:ext>
            </a:extLst>
          </p:cNvPr>
          <p:cNvSpPr>
            <a:spLocks noGrp="1"/>
          </p:cNvSpPr>
          <p:nvPr>
            <p:ph idx="1"/>
          </p:nvPr>
        </p:nvSpPr>
        <p:spPr/>
        <p:txBody>
          <a:bodyPr/>
          <a:lstStyle/>
          <a:p>
            <a:pPr marL="0" indent="0">
              <a:buNone/>
            </a:pPr>
            <a:r>
              <a:rPr lang="en-US" dirty="0"/>
              <a:t>Fun Activities…coming soon</a:t>
            </a:r>
          </a:p>
          <a:p>
            <a:r>
              <a:rPr lang="en-US" dirty="0"/>
              <a:t>Ice skating</a:t>
            </a:r>
          </a:p>
          <a:p>
            <a:r>
              <a:rPr lang="en-US" dirty="0"/>
              <a:t>Go-carts</a:t>
            </a:r>
          </a:p>
          <a:p>
            <a:r>
              <a:rPr lang="en-US"/>
              <a:t>Paintballing</a:t>
            </a:r>
            <a:endParaRPr lang="en-US" dirty="0"/>
          </a:p>
        </p:txBody>
      </p:sp>
    </p:spTree>
    <p:extLst>
      <p:ext uri="{BB962C8B-B14F-4D97-AF65-F5344CB8AC3E}">
        <p14:creationId xmlns:p14="http://schemas.microsoft.com/office/powerpoint/2010/main" val="252778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6E99-012A-46EC-B62B-BFAE1C2301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748ABA-3279-4791-981A-A6A0B32B816A}"/>
              </a:ext>
            </a:extLst>
          </p:cNvPr>
          <p:cNvSpPr>
            <a:spLocks noGrp="1"/>
          </p:cNvSpPr>
          <p:nvPr>
            <p:ph idx="1"/>
          </p:nvPr>
        </p:nvSpPr>
        <p:spPr/>
        <p:txBody>
          <a:bodyPr/>
          <a:lstStyle/>
          <a:p>
            <a:pPr marL="0" indent="0">
              <a:buNone/>
            </a:pPr>
            <a:r>
              <a:rPr lang="en-US" b="1" dirty="0"/>
              <a:t>Spring Break – Jonesville, Virginia – Working with Appalachia Service Project</a:t>
            </a:r>
            <a:endParaRPr lang="en-US" dirty="0"/>
          </a:p>
          <a:p>
            <a:pPr marL="0" lvl="0" indent="0">
              <a:buNone/>
            </a:pPr>
            <a:r>
              <a:rPr lang="en-US" dirty="0"/>
              <a:t>Cost = $200 ----- Please pay $100 by Jan 25</a:t>
            </a:r>
          </a:p>
          <a:p>
            <a:pPr marL="0" lvl="0" indent="0">
              <a:buNone/>
            </a:pPr>
            <a:r>
              <a:rPr lang="en-US" dirty="0"/>
              <a:t>Deadline to sign up – Jan 25 – then we pass the spots on to PSU Brandywine</a:t>
            </a:r>
          </a:p>
          <a:p>
            <a:pPr marL="0" indent="0">
              <a:buNone/>
            </a:pPr>
            <a:endParaRPr lang="en-US" dirty="0"/>
          </a:p>
        </p:txBody>
      </p:sp>
    </p:spTree>
    <p:extLst>
      <p:ext uri="{BB962C8B-B14F-4D97-AF65-F5344CB8AC3E}">
        <p14:creationId xmlns:p14="http://schemas.microsoft.com/office/powerpoint/2010/main" val="320834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BC84-1DDB-4422-8930-2E5C5F69B1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ACCF29-7327-426B-BA1E-DE8E366C93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2962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77A34-5F9E-4A6D-B267-01F6E77C530E}"/>
              </a:ext>
            </a:extLst>
          </p:cNvPr>
          <p:cNvPicPr>
            <a:picLocks noChangeAspect="1"/>
          </p:cNvPicPr>
          <p:nvPr/>
        </p:nvPicPr>
        <p:blipFill>
          <a:blip r:embed="rId2"/>
          <a:stretch>
            <a:fillRect/>
          </a:stretch>
        </p:blipFill>
        <p:spPr>
          <a:xfrm>
            <a:off x="295763" y="49442"/>
            <a:ext cx="11347597" cy="6808558"/>
          </a:xfrm>
          <a:prstGeom prst="rect">
            <a:avLst/>
          </a:prstGeom>
        </p:spPr>
      </p:pic>
      <p:sp>
        <p:nvSpPr>
          <p:cNvPr id="2" name="Title 1">
            <a:extLst>
              <a:ext uri="{FF2B5EF4-FFF2-40B4-BE49-F238E27FC236}">
                <a16:creationId xmlns:a16="http://schemas.microsoft.com/office/drawing/2014/main" id="{94EC6C5E-75EB-475C-8548-3AAD657A1BE2}"/>
              </a:ext>
            </a:extLst>
          </p:cNvPr>
          <p:cNvSpPr>
            <a:spLocks noGrp="1"/>
          </p:cNvSpPr>
          <p:nvPr>
            <p:ph type="ctrTitle"/>
          </p:nvPr>
        </p:nvSpPr>
        <p:spPr>
          <a:xfrm>
            <a:off x="1774424" y="542925"/>
            <a:ext cx="8637073" cy="1837061"/>
          </a:xfrm>
        </p:spPr>
        <p:txBody>
          <a:bodyPr/>
          <a:lstStyle/>
          <a:p>
            <a:r>
              <a:rPr lang="en-US" dirty="0">
                <a:highlight>
                  <a:srgbClr val="000000"/>
                </a:highlight>
              </a:rPr>
              <a:t>Hot Topics</a:t>
            </a:r>
          </a:p>
        </p:txBody>
      </p:sp>
      <p:sp>
        <p:nvSpPr>
          <p:cNvPr id="3" name="Subtitle 2">
            <a:extLst>
              <a:ext uri="{FF2B5EF4-FFF2-40B4-BE49-F238E27FC236}">
                <a16:creationId xmlns:a16="http://schemas.microsoft.com/office/drawing/2014/main" id="{6AF67D67-B383-4AF0-A776-DE7DD7B48E38}"/>
              </a:ext>
            </a:extLst>
          </p:cNvPr>
          <p:cNvSpPr>
            <a:spLocks noGrp="1"/>
          </p:cNvSpPr>
          <p:nvPr>
            <p:ph type="subTitle" idx="1"/>
          </p:nvPr>
        </p:nvSpPr>
        <p:spPr>
          <a:xfrm>
            <a:off x="819149" y="2619174"/>
            <a:ext cx="10334625" cy="977621"/>
          </a:xfrm>
        </p:spPr>
        <p:txBody>
          <a:bodyPr>
            <a:noAutofit/>
          </a:bodyPr>
          <a:lstStyle/>
          <a:p>
            <a:r>
              <a:rPr lang="en-US" sz="3000" dirty="0">
                <a:highlight>
                  <a:srgbClr val="000000"/>
                </a:highlight>
              </a:rPr>
              <a:t>Discussing the Questions Everyone is Asking</a:t>
            </a:r>
          </a:p>
        </p:txBody>
      </p:sp>
    </p:spTree>
    <p:extLst>
      <p:ext uri="{BB962C8B-B14F-4D97-AF65-F5344CB8AC3E}">
        <p14:creationId xmlns:p14="http://schemas.microsoft.com/office/powerpoint/2010/main" val="24598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552E1-7845-4511-80A0-66F4543194D9}"/>
              </a:ext>
            </a:extLst>
          </p:cNvPr>
          <p:cNvPicPr>
            <a:picLocks noChangeAspect="1"/>
          </p:cNvPicPr>
          <p:nvPr/>
        </p:nvPicPr>
        <p:blipFill>
          <a:blip r:embed="rId2"/>
          <a:stretch>
            <a:fillRect/>
          </a:stretch>
        </p:blipFill>
        <p:spPr>
          <a:xfrm>
            <a:off x="355600" y="95519"/>
            <a:ext cx="11236960" cy="6330682"/>
          </a:xfrm>
          <a:prstGeom prst="rect">
            <a:avLst/>
          </a:prstGeom>
        </p:spPr>
      </p:pic>
      <p:sp>
        <p:nvSpPr>
          <p:cNvPr id="3" name="Content Placeholder 2">
            <a:extLst>
              <a:ext uri="{FF2B5EF4-FFF2-40B4-BE49-F238E27FC236}">
                <a16:creationId xmlns:a16="http://schemas.microsoft.com/office/drawing/2014/main" id="{E682AFC5-2847-4D9B-89E7-C4D97F4D68F0}"/>
              </a:ext>
            </a:extLst>
          </p:cNvPr>
          <p:cNvSpPr>
            <a:spLocks noGrp="1"/>
          </p:cNvSpPr>
          <p:nvPr>
            <p:ph idx="1"/>
          </p:nvPr>
        </p:nvSpPr>
        <p:spPr>
          <a:xfrm>
            <a:off x="882619" y="898132"/>
            <a:ext cx="9291215" cy="3450613"/>
          </a:xfrm>
        </p:spPr>
        <p:txBody>
          <a:bodyPr>
            <a:normAutofit/>
          </a:bodyPr>
          <a:lstStyle/>
          <a:p>
            <a:pPr marL="0" indent="0">
              <a:buNone/>
            </a:pPr>
            <a:r>
              <a:rPr lang="en-US" sz="3000" dirty="0">
                <a:latin typeface="Lucida Handwriting" panose="03010101010101010101" pitchFamily="66" charset="0"/>
              </a:rPr>
              <a:t>"How do I bring Christianity into my life as a college student; grow in my relationship with Jesus?" </a:t>
            </a:r>
          </a:p>
        </p:txBody>
      </p:sp>
    </p:spTree>
    <p:extLst>
      <p:ext uri="{BB962C8B-B14F-4D97-AF65-F5344CB8AC3E}">
        <p14:creationId xmlns:p14="http://schemas.microsoft.com/office/powerpoint/2010/main" val="43006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552E1-7845-4511-80A0-66F4543194D9}"/>
              </a:ext>
            </a:extLst>
          </p:cNvPr>
          <p:cNvPicPr>
            <a:picLocks noChangeAspect="1"/>
          </p:cNvPicPr>
          <p:nvPr/>
        </p:nvPicPr>
        <p:blipFill>
          <a:blip r:embed="rId2"/>
          <a:stretch>
            <a:fillRect/>
          </a:stretch>
        </p:blipFill>
        <p:spPr>
          <a:xfrm>
            <a:off x="355600" y="95519"/>
            <a:ext cx="11236960" cy="6330682"/>
          </a:xfrm>
          <a:prstGeom prst="rect">
            <a:avLst/>
          </a:prstGeom>
        </p:spPr>
      </p:pic>
      <p:sp>
        <p:nvSpPr>
          <p:cNvPr id="3" name="Content Placeholder 2">
            <a:extLst>
              <a:ext uri="{FF2B5EF4-FFF2-40B4-BE49-F238E27FC236}">
                <a16:creationId xmlns:a16="http://schemas.microsoft.com/office/drawing/2014/main" id="{E682AFC5-2847-4D9B-89E7-C4D97F4D68F0}"/>
              </a:ext>
            </a:extLst>
          </p:cNvPr>
          <p:cNvSpPr>
            <a:spLocks noGrp="1"/>
          </p:cNvSpPr>
          <p:nvPr>
            <p:ph idx="1"/>
          </p:nvPr>
        </p:nvSpPr>
        <p:spPr>
          <a:xfrm>
            <a:off x="882619" y="898132"/>
            <a:ext cx="9291215" cy="3450613"/>
          </a:xfrm>
        </p:spPr>
        <p:txBody>
          <a:bodyPr>
            <a:normAutofit lnSpcReduction="10000"/>
          </a:bodyPr>
          <a:lstStyle/>
          <a:p>
            <a:pPr marL="0" indent="0">
              <a:buNone/>
            </a:pPr>
            <a:r>
              <a:rPr lang="en-US" sz="3000" dirty="0">
                <a:latin typeface="Lucida Handwriting" panose="03010101010101010101" pitchFamily="66" charset="0"/>
              </a:rPr>
              <a:t>Do we have free will?</a:t>
            </a:r>
          </a:p>
          <a:p>
            <a:pPr marL="0" indent="0">
              <a:buNone/>
            </a:pPr>
            <a:endParaRPr lang="en-US" sz="3000" dirty="0">
              <a:latin typeface="Lucida Handwriting" panose="03010101010101010101" pitchFamily="66" charset="0"/>
            </a:endParaRPr>
          </a:p>
          <a:p>
            <a:pPr marL="0" indent="0">
              <a:buNone/>
            </a:pPr>
            <a:r>
              <a:rPr lang="en-US" sz="3000" dirty="0">
                <a:latin typeface="Lucida Handwriting" panose="03010101010101010101" pitchFamily="66" charset="0"/>
              </a:rPr>
              <a:t>In other words, can we even choose to 				bring faith into our lives or 				are other forces 						controlling us?</a:t>
            </a:r>
          </a:p>
        </p:txBody>
      </p:sp>
    </p:spTree>
    <p:extLst>
      <p:ext uri="{BB962C8B-B14F-4D97-AF65-F5344CB8AC3E}">
        <p14:creationId xmlns:p14="http://schemas.microsoft.com/office/powerpoint/2010/main" val="5762215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87</TotalTime>
  <Words>1145</Words>
  <Application>Microsoft Office PowerPoint</Application>
  <PresentationFormat>Widescreen</PresentationFormat>
  <Paragraphs>76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Garamond</vt:lpstr>
      <vt:lpstr>Lucida Handwriting</vt:lpstr>
      <vt:lpstr>Rockwell</vt:lpstr>
      <vt:lpstr>Gallery</vt:lpstr>
      <vt:lpstr>PowerPoint Presentation</vt:lpstr>
      <vt:lpstr>Announcements</vt:lpstr>
      <vt:lpstr>PowerPoint Presentation</vt:lpstr>
      <vt:lpstr>PowerPoint Presentation</vt:lpstr>
      <vt:lpstr>PowerPoint Presentation</vt:lpstr>
      <vt:lpstr>PowerPoint Presentation</vt:lpstr>
      <vt:lpstr>Hot Topics</vt:lpstr>
      <vt:lpstr>PowerPoint Presentation</vt:lpstr>
      <vt:lpstr>PowerPoint Presentation</vt:lpstr>
      <vt:lpstr>Roy Baumeister Florida State University</vt:lpstr>
      <vt:lpstr>Patrick Haggard</vt:lpstr>
      <vt:lpstr>Sam Harris</vt:lpstr>
      <vt:lpstr>John Calvin</vt:lpstr>
      <vt:lpstr>John Calvin</vt:lpstr>
      <vt:lpstr>John Calvin</vt:lpstr>
      <vt:lpstr>Does God determine us?</vt:lpstr>
      <vt:lpstr>Exodus 32:9-14</vt:lpstr>
      <vt:lpstr>Jonah</vt:lpstr>
      <vt:lpstr>Jonah</vt:lpstr>
      <vt:lpstr>Philippians</vt:lpstr>
      <vt:lpstr>Clark Pinnock</vt:lpstr>
      <vt:lpstr>PowerPoint Presentation</vt:lpstr>
      <vt:lpstr>PowerPoint Presentation</vt:lpstr>
      <vt:lpstr>1. Choose Community</vt:lpstr>
      <vt:lpstr>2. Solitude – make time each day</vt:lpstr>
      <vt:lpstr>PowerPoint Presentation</vt:lpstr>
      <vt:lpstr>3. Serve – Choose to Act</vt:lpstr>
      <vt:lpstr>Hot Topics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Hershey</dc:creator>
  <cp:lastModifiedBy>David Hershey</cp:lastModifiedBy>
  <cp:revision>4</cp:revision>
  <dcterms:created xsi:type="dcterms:W3CDTF">2018-01-05T17:57:21Z</dcterms:created>
  <dcterms:modified xsi:type="dcterms:W3CDTF">2018-01-11T23:57:21Z</dcterms:modified>
</cp:coreProperties>
</file>