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286" r:id="rId19"/>
    <p:sldId id="287" r:id="rId20"/>
    <p:sldId id="338" r:id="rId21"/>
    <p:sldId id="340" r:id="rId22"/>
    <p:sldId id="339"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Lst>
  <p:sldSz cx="10077450" cy="756285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348" y="44"/>
      </p:cViewPr>
      <p:guideLst/>
    </p:cSldViewPr>
  </p:slideViewPr>
  <p:notesTextViewPr>
    <p:cViewPr>
      <p:scale>
        <a:sx n="1" d="1"/>
        <a:sy n="1" d="1"/>
      </p:scale>
      <p:origin x="0" y="0"/>
    </p:cViewPr>
  </p:notesTextViewPr>
  <p:sorterViewPr>
    <p:cViewPr>
      <p:scale>
        <a:sx n="100" d="100"/>
        <a:sy n="100" d="100"/>
      </p:scale>
      <p:origin x="0" y="-12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36516-AD93-4194-9718-AE660A8ED438}"/>
              </a:ext>
            </a:extLst>
          </p:cNvPr>
          <p:cNvSpPr txBox="1">
            <a:spLocks noGrp="1"/>
          </p:cNvSpPr>
          <p:nvPr>
            <p:ph type="hdr" sz="quarter"/>
          </p:nvPr>
        </p:nvSpPr>
        <p:spPr>
          <a:xfrm>
            <a:off x="0" y="0"/>
            <a:ext cx="3372840" cy="502560"/>
          </a:xfrm>
          <a:prstGeom prst="rect">
            <a:avLst/>
          </a:prstGeom>
          <a:noFill/>
          <a:ln>
            <a:noFill/>
          </a:ln>
        </p:spPr>
        <p:txBody>
          <a:bodyPr vert="horz" lIns="90000" tIns="45000" rIns="90000" bIns="4500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3" name="Date Placeholder 2">
            <a:extLst>
              <a:ext uri="{FF2B5EF4-FFF2-40B4-BE49-F238E27FC236}">
                <a16:creationId xmlns:a16="http://schemas.microsoft.com/office/drawing/2014/main" id="{FC22B433-58E0-4DBF-BBBA-FA733D566F6D}"/>
              </a:ext>
            </a:extLst>
          </p:cNvPr>
          <p:cNvSpPr txBox="1">
            <a:spLocks noGrp="1"/>
          </p:cNvSpPr>
          <p:nvPr>
            <p:ph type="dt" sz="quarter" idx="1"/>
          </p:nvPr>
        </p:nvSpPr>
        <p:spPr>
          <a:xfrm>
            <a:off x="4399200" y="0"/>
            <a:ext cx="3372840" cy="502560"/>
          </a:xfrm>
          <a:prstGeom prst="rect">
            <a:avLst/>
          </a:prstGeom>
          <a:noFill/>
          <a:ln>
            <a:noFill/>
          </a:ln>
        </p:spPr>
        <p:txBody>
          <a:bodyPr vert="horz"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4" name="Footer Placeholder 3">
            <a:extLst>
              <a:ext uri="{FF2B5EF4-FFF2-40B4-BE49-F238E27FC236}">
                <a16:creationId xmlns:a16="http://schemas.microsoft.com/office/drawing/2014/main" id="{0A473DFA-A620-43AE-B45A-DB131840375F}"/>
              </a:ext>
            </a:extLst>
          </p:cNvPr>
          <p:cNvSpPr txBox="1">
            <a:spLocks noGrp="1"/>
          </p:cNvSpPr>
          <p:nvPr>
            <p:ph type="ftr" sz="quarter" idx="2"/>
          </p:nvPr>
        </p:nvSpPr>
        <p:spPr>
          <a:xfrm>
            <a:off x="0" y="9555480"/>
            <a:ext cx="3372840" cy="502560"/>
          </a:xfrm>
          <a:prstGeom prst="rect">
            <a:avLst/>
          </a:prstGeom>
          <a:noFill/>
          <a:ln>
            <a:noFill/>
          </a:ln>
        </p:spPr>
        <p:txBody>
          <a:bodyPr vert="horz"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5" name="Slide Number Placeholder 4">
            <a:extLst>
              <a:ext uri="{FF2B5EF4-FFF2-40B4-BE49-F238E27FC236}">
                <a16:creationId xmlns:a16="http://schemas.microsoft.com/office/drawing/2014/main" id="{3EA55A3C-1C1D-49DD-91C1-68D764A85814}"/>
              </a:ext>
            </a:extLst>
          </p:cNvPr>
          <p:cNvSpPr txBox="1">
            <a:spLocks noGrp="1"/>
          </p:cNvSpPr>
          <p:nvPr>
            <p:ph type="sldNum" sz="quarter" idx="3"/>
          </p:nvPr>
        </p:nvSpPr>
        <p:spPr>
          <a:xfrm>
            <a:off x="4399200" y="9555480"/>
            <a:ext cx="3372840" cy="502560"/>
          </a:xfrm>
          <a:prstGeom prst="rect">
            <a:avLst/>
          </a:prstGeom>
          <a:noFill/>
          <a:ln>
            <a:noFill/>
          </a:ln>
        </p:spPr>
        <p:txBody>
          <a:bodyPr vert="horz"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AFFDB2E1-A34B-4DE9-AD44-D22212DCCF0E}" type="slidenum">
              <a:t>‹#›</a:t>
            </a:fld>
            <a:endParaRPr lang="en-US" sz="1400" b="0" i="0" u="none" strike="noStrike" kern="1200">
              <a:ln>
                <a:noFill/>
              </a:ln>
              <a:latin typeface="Arial" pitchFamily="18"/>
              <a:ea typeface="Arial Unicode MS" pitchFamily="2"/>
              <a:cs typeface="Tahoma" pitchFamily="2"/>
            </a:endParaRPr>
          </a:p>
        </p:txBody>
      </p:sp>
    </p:spTree>
    <p:extLst>
      <p:ext uri="{BB962C8B-B14F-4D97-AF65-F5344CB8AC3E}">
        <p14:creationId xmlns:p14="http://schemas.microsoft.com/office/powerpoint/2010/main" val="353762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D4F36-8B21-4E12-83F3-12F5E41AE11E}"/>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12B20A32-8ACD-4858-87B7-501F00CE676F}"/>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82D35281-DAF7-4707-B1E0-6B9A448C2151}"/>
              </a:ext>
            </a:extLst>
          </p:cNvPr>
          <p:cNvSpPr txBox="1">
            <a:spLocks noGrp="1"/>
          </p:cNvSpPr>
          <p:nvPr>
            <p:ph type="hdr" sz="quarter"/>
          </p:nvPr>
        </p:nvSpPr>
        <p:spPr>
          <a:xfrm>
            <a:off x="0" y="0"/>
            <a:ext cx="3372840" cy="502560"/>
          </a:xfrm>
          <a:prstGeom prst="rect">
            <a:avLst/>
          </a:prstGeom>
          <a:noFill/>
          <a:ln>
            <a:noFill/>
          </a:ln>
        </p:spPr>
        <p:txBody>
          <a:bodyPr lIns="0" tIns="0" rIns="0" bIns="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3215F10E-D1D5-4581-B2E8-EF69A7C7CB5A}"/>
              </a:ext>
            </a:extLst>
          </p:cNvPr>
          <p:cNvSpPr txBox="1">
            <a:spLocks noGrp="1"/>
          </p:cNvSpPr>
          <p:nvPr>
            <p:ph type="dt" idx="1"/>
          </p:nvPr>
        </p:nvSpPr>
        <p:spPr>
          <a:xfrm>
            <a:off x="4399200" y="0"/>
            <a:ext cx="3372840" cy="502560"/>
          </a:xfrm>
          <a:prstGeom prst="rect">
            <a:avLst/>
          </a:prstGeom>
          <a:noFill/>
          <a:ln>
            <a:noFill/>
          </a:ln>
        </p:spPr>
        <p:txBody>
          <a:bodyPr lIns="0" tIns="0" rIns="0" bIns="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8020CD31-ADC6-403C-A2B8-DD53AC143EE3}"/>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B8A94827-76B1-46DB-BC9B-73AAEB9FFB1D}"/>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2FC2726F-6D1F-4984-958C-DD6427EF0BF9}" type="slidenum">
              <a:t>‹#›</a:t>
            </a:fld>
            <a:endParaRPr lang="en-US"/>
          </a:p>
        </p:txBody>
      </p:sp>
    </p:spTree>
    <p:extLst>
      <p:ext uri="{BB962C8B-B14F-4D97-AF65-F5344CB8AC3E}">
        <p14:creationId xmlns:p14="http://schemas.microsoft.com/office/powerpoint/2010/main" val="216618491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0847" y="878507"/>
            <a:ext cx="6889458" cy="2978279"/>
          </a:xfrm>
        </p:spPr>
        <p:txBody>
          <a:bodyPr bIns="0" anchor="b">
            <a:normAutofit/>
          </a:bodyPr>
          <a:lstStyle>
            <a:lvl1pPr algn="ctr">
              <a:defRPr sz="5951"/>
            </a:lvl1pPr>
          </a:lstStyle>
          <a:p>
            <a:r>
              <a:rPr lang="en-US"/>
              <a:t>Click to edit Master title style</a:t>
            </a:r>
            <a:endParaRPr lang="en-US" dirty="0"/>
          </a:p>
        </p:txBody>
      </p:sp>
      <p:sp>
        <p:nvSpPr>
          <p:cNvPr id="3" name="Subtitle 2"/>
          <p:cNvSpPr>
            <a:spLocks noGrp="1"/>
          </p:cNvSpPr>
          <p:nvPr>
            <p:ph type="subTitle" idx="1"/>
          </p:nvPr>
        </p:nvSpPr>
        <p:spPr>
          <a:xfrm>
            <a:off x="1590847" y="3856786"/>
            <a:ext cx="6889458" cy="1115448"/>
          </a:xfrm>
        </p:spPr>
        <p:txBody>
          <a:bodyPr tIns="91440" bIns="91440">
            <a:normAutofit/>
          </a:bodyPr>
          <a:lstStyle>
            <a:lvl1pPr marL="0" indent="0" algn="ctr">
              <a:buNone/>
              <a:defRPr sz="1763" b="0">
                <a:solidFill>
                  <a:schemeClr val="tx1"/>
                </a:solidFill>
              </a:defRPr>
            </a:lvl1pPr>
            <a:lvl2pPr marL="377910" indent="0" algn="ctr">
              <a:buNone/>
              <a:defRPr sz="1653"/>
            </a:lvl2pPr>
            <a:lvl3pPr marL="755820" indent="0" algn="ctr">
              <a:buNone/>
              <a:defRPr sz="1488"/>
            </a:lvl3pPr>
            <a:lvl4pPr marL="1133730" indent="0" algn="ctr">
              <a:buNone/>
              <a:defRPr sz="1323"/>
            </a:lvl4pPr>
            <a:lvl5pPr marL="1511640" indent="0" algn="ctr">
              <a:buNone/>
              <a:defRPr sz="1323"/>
            </a:lvl5pPr>
            <a:lvl6pPr marL="1889550" indent="0" algn="ctr">
              <a:buNone/>
              <a:defRPr sz="1323"/>
            </a:lvl6pPr>
            <a:lvl7pPr marL="2267461" indent="0" algn="ctr">
              <a:buNone/>
              <a:defRPr sz="1323"/>
            </a:lvl7pPr>
            <a:lvl8pPr marL="2645371" indent="0" algn="ctr">
              <a:buNone/>
              <a:defRPr sz="1323"/>
            </a:lvl8pPr>
            <a:lvl9pPr marL="3023281"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a:xfrm>
            <a:off x="1590847" y="363154"/>
            <a:ext cx="4098960" cy="340980"/>
          </a:xfrm>
        </p:spPr>
        <p:txBody>
          <a:bodyPr/>
          <a:lstStyle/>
          <a:p>
            <a:pPr lvl="0"/>
            <a:endParaRPr lang="en-US"/>
          </a:p>
        </p:txBody>
      </p:sp>
      <p:sp>
        <p:nvSpPr>
          <p:cNvPr id="6" name="Slide Number Placeholder 5"/>
          <p:cNvSpPr>
            <a:spLocks noGrp="1"/>
          </p:cNvSpPr>
          <p:nvPr>
            <p:ph type="sldNum" sz="quarter" idx="12"/>
          </p:nvPr>
        </p:nvSpPr>
        <p:spPr>
          <a:xfrm>
            <a:off x="526532" y="881089"/>
            <a:ext cx="883876" cy="555335"/>
          </a:xfrm>
        </p:spPr>
        <p:txBody>
          <a:bodyPr/>
          <a:lstStyle/>
          <a:p>
            <a:pPr lvl="0"/>
            <a:fld id="{5893B842-0748-46F0-A080-E8965FAA27FE}" type="slidenum">
              <a:rPr lang="en-US" smtClean="0"/>
              <a:t>‹#›</a:t>
            </a:fld>
            <a:endParaRPr lang="en-US"/>
          </a:p>
        </p:txBody>
      </p:sp>
    </p:spTree>
    <p:extLst>
      <p:ext uri="{BB962C8B-B14F-4D97-AF65-F5344CB8AC3E}">
        <p14:creationId xmlns:p14="http://schemas.microsoft.com/office/powerpoint/2010/main" val="302913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C5050FD-4305-4D64-A86C-1BF5B972F82F}" type="slidenum">
              <a:rPr lang="en-US" smtClean="0"/>
              <a:t>‹#›</a:t>
            </a:fld>
            <a:endParaRPr lang="en-US"/>
          </a:p>
        </p:txBody>
      </p:sp>
    </p:spTree>
    <p:extLst>
      <p:ext uri="{BB962C8B-B14F-4D97-AF65-F5344CB8AC3E}">
        <p14:creationId xmlns:p14="http://schemas.microsoft.com/office/powerpoint/2010/main" val="11853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5345" y="881091"/>
            <a:ext cx="1215628" cy="513882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90849" y="881091"/>
            <a:ext cx="5494725" cy="5138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259C108-AF1F-4CBF-B40A-DA201AE6B752}" type="slidenum">
              <a:rPr lang="en-US" smtClean="0"/>
              <a:t>‹#›</a:t>
            </a:fld>
            <a:endParaRPr lang="en-US"/>
          </a:p>
        </p:txBody>
      </p:sp>
    </p:spTree>
    <p:extLst>
      <p:ext uri="{BB962C8B-B14F-4D97-AF65-F5344CB8AC3E}">
        <p14:creationId xmlns:p14="http://schemas.microsoft.com/office/powerpoint/2010/main" val="324188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E62CFDA-B91E-4483-B5DF-6818C9025ECF}" type="slidenum">
              <a:rPr lang="en-US" smtClean="0"/>
              <a:t>‹#›</a:t>
            </a:fld>
            <a:endParaRPr lang="en-US"/>
          </a:p>
        </p:txBody>
      </p:sp>
    </p:spTree>
    <p:extLst>
      <p:ext uri="{BB962C8B-B14F-4D97-AF65-F5344CB8AC3E}">
        <p14:creationId xmlns:p14="http://schemas.microsoft.com/office/powerpoint/2010/main" val="13491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0848" y="1936621"/>
            <a:ext cx="6889456" cy="2152920"/>
          </a:xfrm>
        </p:spPr>
        <p:txBody>
          <a:bodyPr anchor="b">
            <a:normAutofit/>
          </a:bodyPr>
          <a:lstStyle>
            <a:lvl1pPr algn="ctr">
              <a:defRPr sz="3527"/>
            </a:lvl1pPr>
          </a:lstStyle>
          <a:p>
            <a:r>
              <a:rPr lang="en-US"/>
              <a:t>Click to edit Master title style</a:t>
            </a:r>
            <a:endParaRPr lang="en-US" dirty="0"/>
          </a:p>
        </p:txBody>
      </p:sp>
      <p:sp>
        <p:nvSpPr>
          <p:cNvPr id="3" name="Text Placeholder 2"/>
          <p:cNvSpPr>
            <a:spLocks noGrp="1"/>
          </p:cNvSpPr>
          <p:nvPr>
            <p:ph type="body" idx="1"/>
          </p:nvPr>
        </p:nvSpPr>
        <p:spPr>
          <a:xfrm>
            <a:off x="1580738" y="4089542"/>
            <a:ext cx="6889456" cy="1224883"/>
          </a:xfrm>
        </p:spPr>
        <p:txBody>
          <a:bodyPr tIns="91440">
            <a:normAutofit/>
          </a:bodyPr>
          <a:lstStyle>
            <a:lvl1pPr marL="0" indent="0" algn="ctr">
              <a:buNone/>
              <a:defRPr sz="1984">
                <a:solidFill>
                  <a:schemeClr val="tx1"/>
                </a:solidFill>
              </a:defRPr>
            </a:lvl1pPr>
            <a:lvl2pPr marL="377910" indent="0">
              <a:buNone/>
              <a:defRPr sz="1653">
                <a:solidFill>
                  <a:schemeClr val="tx1">
                    <a:tint val="75000"/>
                  </a:schemeClr>
                </a:solidFill>
              </a:defRPr>
            </a:lvl2pPr>
            <a:lvl3pPr marL="755820" indent="0">
              <a:buNone/>
              <a:defRPr sz="1488">
                <a:solidFill>
                  <a:schemeClr val="tx1">
                    <a:tint val="75000"/>
                  </a:schemeClr>
                </a:solidFill>
              </a:defRPr>
            </a:lvl3pPr>
            <a:lvl4pPr marL="1133730" indent="0">
              <a:buNone/>
              <a:defRPr sz="1323">
                <a:solidFill>
                  <a:schemeClr val="tx1">
                    <a:tint val="75000"/>
                  </a:schemeClr>
                </a:solidFill>
              </a:defRPr>
            </a:lvl4pPr>
            <a:lvl5pPr marL="1511640" indent="0">
              <a:buNone/>
              <a:defRPr sz="1323">
                <a:solidFill>
                  <a:schemeClr val="tx1">
                    <a:tint val="75000"/>
                  </a:schemeClr>
                </a:solidFill>
              </a:defRPr>
            </a:lvl5pPr>
            <a:lvl6pPr marL="1889550" indent="0">
              <a:buNone/>
              <a:defRPr sz="1323">
                <a:solidFill>
                  <a:schemeClr val="tx1">
                    <a:tint val="75000"/>
                  </a:schemeClr>
                </a:solidFill>
              </a:defRPr>
            </a:lvl6pPr>
            <a:lvl7pPr marL="2267461" indent="0">
              <a:buNone/>
              <a:defRPr sz="1323">
                <a:solidFill>
                  <a:schemeClr val="tx1">
                    <a:tint val="75000"/>
                  </a:schemeClr>
                </a:solidFill>
              </a:defRPr>
            </a:lvl7pPr>
            <a:lvl8pPr marL="2645371" indent="0">
              <a:buNone/>
              <a:defRPr sz="1323">
                <a:solidFill>
                  <a:schemeClr val="tx1">
                    <a:tint val="75000"/>
                  </a:schemeClr>
                </a:solidFill>
              </a:defRPr>
            </a:lvl8pPr>
            <a:lvl9pPr marL="3023281"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2A751B2-7D53-4C45-A59D-2F7011859406}" type="slidenum">
              <a:rPr lang="en-US" smtClean="0"/>
              <a:t>‹#›</a:t>
            </a:fld>
            <a:endParaRPr lang="en-US"/>
          </a:p>
        </p:txBody>
      </p:sp>
    </p:spTree>
    <p:extLst>
      <p:ext uri="{BB962C8B-B14F-4D97-AF65-F5344CB8AC3E}">
        <p14:creationId xmlns:p14="http://schemas.microsoft.com/office/powerpoint/2010/main" val="35718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0848" y="887615"/>
            <a:ext cx="6889457" cy="116817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90847" y="2220924"/>
            <a:ext cx="3268374" cy="3790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11931" y="2220924"/>
            <a:ext cx="3268144" cy="3790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392BF09-627E-474B-90A9-6FED18BE3C4F}" type="slidenum">
              <a:rPr lang="en-US" smtClean="0"/>
              <a:t>‹#›</a:t>
            </a:fld>
            <a:endParaRPr lang="en-US"/>
          </a:p>
        </p:txBody>
      </p:sp>
    </p:spTree>
    <p:extLst>
      <p:ext uri="{BB962C8B-B14F-4D97-AF65-F5344CB8AC3E}">
        <p14:creationId xmlns:p14="http://schemas.microsoft.com/office/powerpoint/2010/main" val="142393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0848" y="886815"/>
            <a:ext cx="6889457" cy="11648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90848" y="2227115"/>
            <a:ext cx="3268372" cy="884365"/>
          </a:xfrm>
        </p:spPr>
        <p:txBody>
          <a:bodyPr anchor="b">
            <a:normAutofit/>
          </a:bodyPr>
          <a:lstStyle>
            <a:lvl1pPr marL="0" indent="0">
              <a:lnSpc>
                <a:spcPct val="100000"/>
              </a:lnSpc>
              <a:buNone/>
              <a:defRPr sz="2425" b="0" cap="all" baseline="0">
                <a:solidFill>
                  <a:schemeClr val="accent1"/>
                </a:solidFill>
              </a:defRPr>
            </a:lvl1pPr>
            <a:lvl2pPr marL="377910" indent="0">
              <a:buNone/>
              <a:defRPr sz="1653" b="1"/>
            </a:lvl2pPr>
            <a:lvl3pPr marL="755820" indent="0">
              <a:buNone/>
              <a:defRPr sz="1488" b="1"/>
            </a:lvl3pPr>
            <a:lvl4pPr marL="1133730" indent="0">
              <a:buNone/>
              <a:defRPr sz="1323" b="1"/>
            </a:lvl4pPr>
            <a:lvl5pPr marL="1511640" indent="0">
              <a:buNone/>
              <a:defRPr sz="1323" b="1"/>
            </a:lvl5pPr>
            <a:lvl6pPr marL="1889550" indent="0">
              <a:buNone/>
              <a:defRPr sz="1323" b="1"/>
            </a:lvl6pPr>
            <a:lvl7pPr marL="2267461" indent="0">
              <a:buNone/>
              <a:defRPr sz="1323" b="1"/>
            </a:lvl7pPr>
            <a:lvl8pPr marL="2645371" indent="0">
              <a:buNone/>
              <a:defRPr sz="1323" b="1"/>
            </a:lvl8pPr>
            <a:lvl9pPr marL="3023281" indent="0">
              <a:buNone/>
              <a:defRPr sz="1323" b="1"/>
            </a:lvl9pPr>
          </a:lstStyle>
          <a:p>
            <a:pPr lvl="0"/>
            <a:r>
              <a:rPr lang="en-US"/>
              <a:t>Edit Master text styles</a:t>
            </a:r>
          </a:p>
        </p:txBody>
      </p:sp>
      <p:sp>
        <p:nvSpPr>
          <p:cNvPr id="4" name="Content Placeholder 3"/>
          <p:cNvSpPr>
            <a:spLocks noGrp="1"/>
          </p:cNvSpPr>
          <p:nvPr>
            <p:ph sz="half" idx="2"/>
          </p:nvPr>
        </p:nvSpPr>
        <p:spPr>
          <a:xfrm>
            <a:off x="1590848" y="3114543"/>
            <a:ext cx="3268372" cy="291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12050" y="2230924"/>
            <a:ext cx="3268253" cy="884689"/>
          </a:xfrm>
        </p:spPr>
        <p:txBody>
          <a:bodyPr anchor="b">
            <a:normAutofit/>
          </a:bodyPr>
          <a:lstStyle>
            <a:lvl1pPr marL="0" indent="0">
              <a:lnSpc>
                <a:spcPct val="100000"/>
              </a:lnSpc>
              <a:buNone/>
              <a:defRPr sz="2425" b="0" cap="all" baseline="0">
                <a:solidFill>
                  <a:schemeClr val="accent1"/>
                </a:solidFill>
              </a:defRPr>
            </a:lvl1pPr>
            <a:lvl2pPr marL="377910" indent="0">
              <a:buNone/>
              <a:defRPr sz="1653" b="1"/>
            </a:lvl2pPr>
            <a:lvl3pPr marL="755820" indent="0">
              <a:buNone/>
              <a:defRPr sz="1488" b="1"/>
            </a:lvl3pPr>
            <a:lvl4pPr marL="1133730" indent="0">
              <a:buNone/>
              <a:defRPr sz="1323" b="1"/>
            </a:lvl4pPr>
            <a:lvl5pPr marL="1511640" indent="0">
              <a:buNone/>
              <a:defRPr sz="1323" b="1"/>
            </a:lvl5pPr>
            <a:lvl6pPr marL="1889550" indent="0">
              <a:buNone/>
              <a:defRPr sz="1323" b="1"/>
            </a:lvl6pPr>
            <a:lvl7pPr marL="2267461" indent="0">
              <a:buNone/>
              <a:defRPr sz="1323" b="1"/>
            </a:lvl7pPr>
            <a:lvl8pPr marL="2645371" indent="0">
              <a:buNone/>
              <a:defRPr sz="1323" b="1"/>
            </a:lvl8pPr>
            <a:lvl9pPr marL="3023281" indent="0">
              <a:buNone/>
              <a:defRPr sz="1323" b="1"/>
            </a:lvl9pPr>
          </a:lstStyle>
          <a:p>
            <a:pPr lvl="0"/>
            <a:r>
              <a:rPr lang="en-US"/>
              <a:t>Edit Master text styles</a:t>
            </a:r>
          </a:p>
        </p:txBody>
      </p:sp>
      <p:sp>
        <p:nvSpPr>
          <p:cNvPr id="6" name="Content Placeholder 5"/>
          <p:cNvSpPr>
            <a:spLocks noGrp="1"/>
          </p:cNvSpPr>
          <p:nvPr>
            <p:ph sz="quarter" idx="4"/>
          </p:nvPr>
        </p:nvSpPr>
        <p:spPr>
          <a:xfrm>
            <a:off x="5212050" y="3111478"/>
            <a:ext cx="3268253" cy="2908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7763A15-C201-4640-9B69-5047B34BE4D2}" type="slidenum">
              <a:rPr lang="en-US" smtClean="0"/>
              <a:t>‹#›</a:t>
            </a:fld>
            <a:endParaRPr lang="en-US"/>
          </a:p>
        </p:txBody>
      </p:sp>
    </p:spTree>
    <p:extLst>
      <p:ext uri="{BB962C8B-B14F-4D97-AF65-F5344CB8AC3E}">
        <p14:creationId xmlns:p14="http://schemas.microsoft.com/office/powerpoint/2010/main" val="289500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FA0C8D6-D18B-4461-BDD4-50A419C4EB96}" type="slidenum">
              <a:rPr lang="en-US" smtClean="0"/>
              <a:t>‹#›</a:t>
            </a:fld>
            <a:endParaRPr lang="en-US"/>
          </a:p>
        </p:txBody>
      </p:sp>
    </p:spTree>
    <p:extLst>
      <p:ext uri="{BB962C8B-B14F-4D97-AF65-F5344CB8AC3E}">
        <p14:creationId xmlns:p14="http://schemas.microsoft.com/office/powerpoint/2010/main" val="159315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A00EA9F-9682-4F67-8109-F40C671252C6}" type="slidenum">
              <a:rPr lang="en-US" smtClean="0"/>
              <a:t>‹#›</a:t>
            </a:fld>
            <a:endParaRPr lang="en-US"/>
          </a:p>
        </p:txBody>
      </p:sp>
    </p:spTree>
    <p:extLst>
      <p:ext uri="{BB962C8B-B14F-4D97-AF65-F5344CB8AC3E}">
        <p14:creationId xmlns:p14="http://schemas.microsoft.com/office/powerpoint/2010/main" val="23303357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5944" y="881090"/>
            <a:ext cx="2673599" cy="2653856"/>
          </a:xfrm>
        </p:spPr>
        <p:txBody>
          <a:bodyPr anchor="b">
            <a:normAutofit/>
          </a:bodyPr>
          <a:lstStyle>
            <a:lvl1pPr algn="l">
              <a:defRPr sz="2645"/>
            </a:lvl1pPr>
          </a:lstStyle>
          <a:p>
            <a:r>
              <a:rPr lang="en-US"/>
              <a:t>Click to edit Master title style</a:t>
            </a:r>
            <a:endParaRPr lang="en-US" dirty="0"/>
          </a:p>
        </p:txBody>
      </p:sp>
      <p:sp>
        <p:nvSpPr>
          <p:cNvPr id="3" name="Content Placeholder 2"/>
          <p:cNvSpPr>
            <a:spLocks noGrp="1"/>
          </p:cNvSpPr>
          <p:nvPr>
            <p:ph idx="1"/>
          </p:nvPr>
        </p:nvSpPr>
        <p:spPr>
          <a:xfrm>
            <a:off x="4614044" y="881091"/>
            <a:ext cx="3864697" cy="513765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85945" y="3534946"/>
            <a:ext cx="2668696" cy="2479244"/>
          </a:xfrm>
        </p:spPr>
        <p:txBody>
          <a:bodyPr>
            <a:normAutofit/>
          </a:bodyPr>
          <a:lstStyle>
            <a:lvl1pPr marL="0" indent="0" algn="l">
              <a:buNone/>
              <a:defRPr sz="1763"/>
            </a:lvl1pPr>
            <a:lvl2pPr marL="377910" indent="0">
              <a:buNone/>
              <a:defRPr sz="1157"/>
            </a:lvl2pPr>
            <a:lvl3pPr marL="755820" indent="0">
              <a:buNone/>
              <a:defRPr sz="992"/>
            </a:lvl3pPr>
            <a:lvl4pPr marL="1133730" indent="0">
              <a:buNone/>
              <a:defRPr sz="827"/>
            </a:lvl4pPr>
            <a:lvl5pPr marL="1511640" indent="0">
              <a:buNone/>
              <a:defRPr sz="827"/>
            </a:lvl5pPr>
            <a:lvl6pPr marL="1889550" indent="0">
              <a:buNone/>
              <a:defRPr sz="827"/>
            </a:lvl6pPr>
            <a:lvl7pPr marL="2267461" indent="0">
              <a:buNone/>
              <a:defRPr sz="827"/>
            </a:lvl7pPr>
            <a:lvl8pPr marL="2645371" indent="0">
              <a:buNone/>
              <a:defRPr sz="827"/>
            </a:lvl8pPr>
            <a:lvl9pPr marL="3023281"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2B06847-09DB-40F1-B824-8D154E28F438}" type="slidenum">
              <a:rPr lang="en-US" smtClean="0"/>
              <a:t>‹#›</a:t>
            </a:fld>
            <a:endParaRPr lang="en-US"/>
          </a:p>
        </p:txBody>
      </p:sp>
    </p:spTree>
    <p:extLst>
      <p:ext uri="{BB962C8B-B14F-4D97-AF65-F5344CB8AC3E}">
        <p14:creationId xmlns:p14="http://schemas.microsoft.com/office/powerpoint/2010/main" val="394856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506561" y="531728"/>
            <a:ext cx="3869841" cy="5678314"/>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91572" y="1245602"/>
            <a:ext cx="3394957" cy="2018727"/>
          </a:xfrm>
        </p:spPr>
        <p:txBody>
          <a:bodyPr anchor="b">
            <a:normAutofit/>
          </a:bodyPr>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5891" y="1237916"/>
            <a:ext cx="2463154" cy="4263699"/>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527" dirty="0"/>
            </a:lvl1pPr>
          </a:lstStyle>
          <a:p>
            <a:pPr lvl="0" algn="ctr" defTabSz="1007760">
              <a:spcBef>
                <a:spcPts val="1984"/>
              </a:spcBef>
            </a:pPr>
            <a:r>
              <a:rPr lang="en-US"/>
              <a:t>Click icon to add picture</a:t>
            </a:r>
            <a:endParaRPr lang="en-US" dirty="0"/>
          </a:p>
        </p:txBody>
      </p:sp>
      <p:sp>
        <p:nvSpPr>
          <p:cNvPr id="4" name="Text Placeholder 3"/>
          <p:cNvSpPr>
            <a:spLocks noGrp="1"/>
          </p:cNvSpPr>
          <p:nvPr>
            <p:ph type="body" sz="half" idx="2"/>
          </p:nvPr>
        </p:nvSpPr>
        <p:spPr>
          <a:xfrm>
            <a:off x="1590849" y="3469330"/>
            <a:ext cx="3390093" cy="2209682"/>
          </a:xfrm>
        </p:spPr>
        <p:txBody>
          <a:bodyPr>
            <a:normAutofit/>
          </a:bodyPr>
          <a:lstStyle>
            <a:lvl1pPr marL="0" indent="0" algn="l">
              <a:buNone/>
              <a:defRPr sz="1984"/>
            </a:lvl1pPr>
            <a:lvl2pPr marL="377910" indent="0">
              <a:buNone/>
              <a:defRPr sz="1157"/>
            </a:lvl2pPr>
            <a:lvl3pPr marL="755820" indent="0">
              <a:buNone/>
              <a:defRPr sz="992"/>
            </a:lvl3pPr>
            <a:lvl4pPr marL="1133730" indent="0">
              <a:buNone/>
              <a:defRPr sz="827"/>
            </a:lvl4pPr>
            <a:lvl5pPr marL="1511640" indent="0">
              <a:buNone/>
              <a:defRPr sz="827"/>
            </a:lvl5pPr>
            <a:lvl6pPr marL="1889550" indent="0">
              <a:buNone/>
              <a:defRPr sz="827"/>
            </a:lvl6pPr>
            <a:lvl7pPr marL="2267461" indent="0">
              <a:buNone/>
              <a:defRPr sz="827"/>
            </a:lvl7pPr>
            <a:lvl8pPr marL="2645371" indent="0">
              <a:buNone/>
              <a:defRPr sz="827"/>
            </a:lvl8pPr>
            <a:lvl9pPr marL="3023281" indent="0">
              <a:buNone/>
              <a:defRPr sz="827"/>
            </a:lvl9pPr>
          </a:lstStyle>
          <a:p>
            <a:pPr lvl="0"/>
            <a:r>
              <a:rPr lang="en-US"/>
              <a:t>Edit Master text styles</a:t>
            </a:r>
          </a:p>
        </p:txBody>
      </p:sp>
      <p:sp>
        <p:nvSpPr>
          <p:cNvPr id="5" name="Date Placeholder 4"/>
          <p:cNvSpPr>
            <a:spLocks noGrp="1"/>
          </p:cNvSpPr>
          <p:nvPr>
            <p:ph type="dt" sz="half" idx="10"/>
          </p:nvPr>
        </p:nvSpPr>
        <p:spPr>
          <a:xfrm>
            <a:off x="1583324" y="6032037"/>
            <a:ext cx="3397618" cy="353025"/>
          </a:xfrm>
        </p:spPr>
        <p:txBody>
          <a:bodyPr/>
          <a:lstStyle>
            <a:lvl1pPr algn="l">
              <a:defRPr/>
            </a:lvl1pPr>
          </a:lstStyle>
          <a:p>
            <a:pPr lvl="0"/>
            <a:endParaRPr lang="en-US"/>
          </a:p>
        </p:txBody>
      </p:sp>
      <p:sp>
        <p:nvSpPr>
          <p:cNvPr id="6" name="Footer Placeholder 5"/>
          <p:cNvSpPr>
            <a:spLocks noGrp="1"/>
          </p:cNvSpPr>
          <p:nvPr>
            <p:ph type="ftr" sz="quarter" idx="11"/>
          </p:nvPr>
        </p:nvSpPr>
        <p:spPr>
          <a:xfrm>
            <a:off x="1584279" y="351391"/>
            <a:ext cx="3396712" cy="353916"/>
          </a:xfrm>
        </p:spPr>
        <p:txBody>
          <a:bodyPr/>
          <a:lstStyle/>
          <a:p>
            <a:pPr lvl="0"/>
            <a:endParaRPr lang="en-US"/>
          </a:p>
        </p:txBody>
      </p:sp>
      <p:sp>
        <p:nvSpPr>
          <p:cNvPr id="7" name="Slide Number Placeholder 6"/>
          <p:cNvSpPr>
            <a:spLocks noGrp="1"/>
          </p:cNvSpPr>
          <p:nvPr>
            <p:ph type="sldNum" sz="quarter" idx="12"/>
          </p:nvPr>
        </p:nvSpPr>
        <p:spPr/>
        <p:txBody>
          <a:bodyPr/>
          <a:lstStyle/>
          <a:p>
            <a:pPr lvl="0"/>
            <a:fld id="{22B0EC61-0494-43F3-92AB-EC53259D9F92}" type="slidenum">
              <a:rPr lang="en-US" smtClean="0"/>
              <a:t>‹#›</a:t>
            </a:fld>
            <a:endParaRPr lang="en-US"/>
          </a:p>
        </p:txBody>
      </p:sp>
    </p:spTree>
    <p:extLst>
      <p:ext uri="{BB962C8B-B14F-4D97-AF65-F5344CB8AC3E}">
        <p14:creationId xmlns:p14="http://schemas.microsoft.com/office/powerpoint/2010/main" val="40574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994582"/>
            <a:ext cx="10077450" cy="2770477"/>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766230"/>
            <a:ext cx="10077450" cy="819309"/>
          </a:xfrm>
          <a:prstGeom prst="rect">
            <a:avLst/>
          </a:prstGeom>
        </p:spPr>
      </p:pic>
      <p:sp>
        <p:nvSpPr>
          <p:cNvPr id="2" name="Title Placeholder 1"/>
          <p:cNvSpPr>
            <a:spLocks noGrp="1"/>
          </p:cNvSpPr>
          <p:nvPr>
            <p:ph type="title"/>
          </p:nvPr>
        </p:nvSpPr>
        <p:spPr>
          <a:xfrm>
            <a:off x="1590848" y="887207"/>
            <a:ext cx="6889457" cy="11570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90848" y="2222906"/>
            <a:ext cx="6889457" cy="38052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70249" y="364325"/>
            <a:ext cx="2610055" cy="340980"/>
          </a:xfrm>
          <a:prstGeom prst="rect">
            <a:avLst/>
          </a:prstGeom>
        </p:spPr>
        <p:txBody>
          <a:bodyPr vert="horz" lIns="91440" tIns="45720" rIns="91440" bIns="45720" rtlCol="0" anchor="ctr"/>
          <a:lstStyle>
            <a:lvl1pPr algn="r">
              <a:defRPr sz="110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1590848" y="363154"/>
            <a:ext cx="4098960" cy="340980"/>
          </a:xfrm>
          <a:prstGeom prst="rect">
            <a:avLst/>
          </a:prstGeom>
        </p:spPr>
        <p:txBody>
          <a:bodyPr vert="horz" lIns="91440" tIns="45720" rIns="91440" bIns="45720" rtlCol="0" anchor="ctr"/>
          <a:lstStyle>
            <a:lvl1pPr algn="l">
              <a:defRPr sz="110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537514" y="881089"/>
            <a:ext cx="876978" cy="555335"/>
          </a:xfrm>
          <a:prstGeom prst="rect">
            <a:avLst/>
          </a:prstGeom>
        </p:spPr>
        <p:txBody>
          <a:bodyPr vert="horz" lIns="91440" tIns="45720" rIns="91440" bIns="45720" rtlCol="0" anchor="t"/>
          <a:lstStyle>
            <a:lvl1pPr algn="r">
              <a:defRPr sz="3086">
                <a:solidFill>
                  <a:schemeClr val="accent1"/>
                </a:solidFill>
              </a:defRPr>
            </a:lvl1pPr>
          </a:lstStyle>
          <a:p>
            <a:pPr lvl="0"/>
            <a:fld id="{ABCD449B-7F16-44D9-BA57-039DF6227AE5}" type="slidenum">
              <a:rPr lang="en-US" smtClean="0"/>
              <a:t>‹#›</a:t>
            </a:fld>
            <a:endParaRPr lang="en-US"/>
          </a:p>
        </p:txBody>
      </p:sp>
      <p:cxnSp>
        <p:nvCxnSpPr>
          <p:cNvPr id="12" name="Straight Connector 11"/>
          <p:cNvCxnSpPr/>
          <p:nvPr/>
        </p:nvCxnSpPr>
        <p:spPr>
          <a:xfrm>
            <a:off x="0" y="6776314"/>
            <a:ext cx="1007745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499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55820" rtl="0" eaLnBrk="1" latinLnBrk="0" hangingPunct="1">
        <a:lnSpc>
          <a:spcPct val="90000"/>
        </a:lnSpc>
        <a:spcBef>
          <a:spcPct val="0"/>
        </a:spcBef>
        <a:buNone/>
        <a:defRPr sz="3527" b="0" i="0" kern="1200" cap="all">
          <a:solidFill>
            <a:schemeClr val="accent1"/>
          </a:solidFill>
          <a:effectLst/>
          <a:latin typeface="+mj-lt"/>
          <a:ea typeface="+mj-ea"/>
          <a:cs typeface="+mj-cs"/>
        </a:defRPr>
      </a:lvl1pPr>
    </p:titleStyle>
    <p:bodyStyle>
      <a:lvl1pPr marL="251940" indent="-251940" algn="l" defTabSz="755820" rtl="0" eaLnBrk="1" latinLnBrk="0" hangingPunct="1">
        <a:lnSpc>
          <a:spcPct val="120000"/>
        </a:lnSpc>
        <a:spcBef>
          <a:spcPts val="1102"/>
        </a:spcBef>
        <a:buClr>
          <a:schemeClr val="accent1"/>
        </a:buClr>
        <a:buSzPct val="100000"/>
        <a:buFont typeface="Arial" panose="020B0604020202020204" pitchFamily="34" charset="0"/>
        <a:buChar char="•"/>
        <a:defRPr sz="2204" kern="1200" cap="none">
          <a:solidFill>
            <a:schemeClr val="tx1"/>
          </a:solidFill>
          <a:effectLst/>
          <a:latin typeface="+mn-lt"/>
          <a:ea typeface="+mn-ea"/>
          <a:cs typeface="+mn-cs"/>
        </a:defRPr>
      </a:lvl1pPr>
      <a:lvl2pPr marL="75582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763" kern="1200" cap="none" baseline="0">
          <a:solidFill>
            <a:schemeClr val="tx1"/>
          </a:solidFill>
          <a:effectLst/>
          <a:latin typeface="+mn-lt"/>
          <a:ea typeface="+mn-ea"/>
          <a:cs typeface="+mn-cs"/>
        </a:defRPr>
      </a:lvl2pPr>
      <a:lvl3pPr marL="125970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763" kern="1200" cap="none">
          <a:solidFill>
            <a:schemeClr val="tx1"/>
          </a:solidFill>
          <a:effectLst/>
          <a:latin typeface="+mn-lt"/>
          <a:ea typeface="+mn-ea"/>
          <a:cs typeface="+mn-cs"/>
        </a:defRPr>
      </a:lvl3pPr>
      <a:lvl4pPr marL="176358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543" kern="1200" cap="none" baseline="0">
          <a:solidFill>
            <a:schemeClr val="tx1"/>
          </a:solidFill>
          <a:effectLst/>
          <a:latin typeface="+mn-lt"/>
          <a:ea typeface="+mn-ea"/>
          <a:cs typeface="+mn-cs"/>
        </a:defRPr>
      </a:lvl4pPr>
      <a:lvl5pPr marL="2267461"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323" kern="1200" cap="none">
          <a:solidFill>
            <a:schemeClr val="tx1"/>
          </a:solidFill>
          <a:effectLst/>
          <a:latin typeface="+mn-lt"/>
          <a:ea typeface="+mn-ea"/>
          <a:cs typeface="+mn-cs"/>
        </a:defRPr>
      </a:lvl5pPr>
      <a:lvl6pPr marL="277134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a:solidFill>
            <a:schemeClr val="tx1"/>
          </a:solidFill>
          <a:effectLst/>
          <a:latin typeface="+mn-lt"/>
          <a:ea typeface="+mn-ea"/>
          <a:cs typeface="+mn-cs"/>
        </a:defRPr>
      </a:lvl6pPr>
      <a:lvl7pPr marL="327522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a:solidFill>
            <a:schemeClr val="tx1"/>
          </a:solidFill>
          <a:effectLst/>
          <a:latin typeface="+mn-lt"/>
          <a:ea typeface="+mn-ea"/>
          <a:cs typeface="+mn-cs"/>
        </a:defRPr>
      </a:lvl7pPr>
      <a:lvl8pPr marL="377910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baseline="0">
          <a:solidFill>
            <a:schemeClr val="tx1"/>
          </a:solidFill>
          <a:effectLst/>
          <a:latin typeface="+mn-lt"/>
          <a:ea typeface="+mn-ea"/>
          <a:cs typeface="+mn-cs"/>
        </a:defRPr>
      </a:lvl8pPr>
      <a:lvl9pPr marL="428298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baseline="0">
          <a:solidFill>
            <a:schemeClr val="tx1"/>
          </a:solidFill>
          <a:effectLst/>
          <a:latin typeface="+mn-lt"/>
          <a:ea typeface="+mn-ea"/>
          <a:cs typeface="+mn-cs"/>
        </a:defRPr>
      </a:lvl9pPr>
    </p:bodyStyle>
    <p:otherStyle>
      <a:defPPr>
        <a:defRPr lang="en-US"/>
      </a:defPPr>
      <a:lvl1pPr marL="0" algn="l" defTabSz="755820" rtl="0" eaLnBrk="1" latinLnBrk="0" hangingPunct="1">
        <a:defRPr sz="1488" kern="1200">
          <a:solidFill>
            <a:schemeClr val="tx1"/>
          </a:solidFill>
          <a:latin typeface="+mn-lt"/>
          <a:ea typeface="+mn-ea"/>
          <a:cs typeface="+mn-cs"/>
        </a:defRPr>
      </a:lvl1pPr>
      <a:lvl2pPr marL="377910" algn="l" defTabSz="755820" rtl="0" eaLnBrk="1" latinLnBrk="0" hangingPunct="1">
        <a:defRPr sz="1488" kern="1200">
          <a:solidFill>
            <a:schemeClr val="tx1"/>
          </a:solidFill>
          <a:latin typeface="+mn-lt"/>
          <a:ea typeface="+mn-ea"/>
          <a:cs typeface="+mn-cs"/>
        </a:defRPr>
      </a:lvl2pPr>
      <a:lvl3pPr marL="755820" algn="l" defTabSz="755820" rtl="0" eaLnBrk="1" latinLnBrk="0" hangingPunct="1">
        <a:defRPr sz="1488" kern="1200">
          <a:solidFill>
            <a:schemeClr val="tx1"/>
          </a:solidFill>
          <a:latin typeface="+mn-lt"/>
          <a:ea typeface="+mn-ea"/>
          <a:cs typeface="+mn-cs"/>
        </a:defRPr>
      </a:lvl3pPr>
      <a:lvl4pPr marL="1133730" algn="l" defTabSz="755820" rtl="0" eaLnBrk="1" latinLnBrk="0" hangingPunct="1">
        <a:defRPr sz="1488" kern="1200">
          <a:solidFill>
            <a:schemeClr val="tx1"/>
          </a:solidFill>
          <a:latin typeface="+mn-lt"/>
          <a:ea typeface="+mn-ea"/>
          <a:cs typeface="+mn-cs"/>
        </a:defRPr>
      </a:lvl4pPr>
      <a:lvl5pPr marL="1511640" algn="l" defTabSz="755820" rtl="0" eaLnBrk="1" latinLnBrk="0" hangingPunct="1">
        <a:defRPr sz="1488" kern="1200">
          <a:solidFill>
            <a:schemeClr val="tx1"/>
          </a:solidFill>
          <a:latin typeface="+mn-lt"/>
          <a:ea typeface="+mn-ea"/>
          <a:cs typeface="+mn-cs"/>
        </a:defRPr>
      </a:lvl5pPr>
      <a:lvl6pPr marL="1889550" algn="l" defTabSz="755820" rtl="0" eaLnBrk="1" latinLnBrk="0" hangingPunct="1">
        <a:defRPr sz="1488" kern="1200">
          <a:solidFill>
            <a:schemeClr val="tx1"/>
          </a:solidFill>
          <a:latin typeface="+mn-lt"/>
          <a:ea typeface="+mn-ea"/>
          <a:cs typeface="+mn-cs"/>
        </a:defRPr>
      </a:lvl6pPr>
      <a:lvl7pPr marL="2267461" algn="l" defTabSz="755820" rtl="0" eaLnBrk="1" latinLnBrk="0" hangingPunct="1">
        <a:defRPr sz="1488" kern="1200">
          <a:solidFill>
            <a:schemeClr val="tx1"/>
          </a:solidFill>
          <a:latin typeface="+mn-lt"/>
          <a:ea typeface="+mn-ea"/>
          <a:cs typeface="+mn-cs"/>
        </a:defRPr>
      </a:lvl7pPr>
      <a:lvl8pPr marL="2645371" algn="l" defTabSz="755820" rtl="0" eaLnBrk="1" latinLnBrk="0" hangingPunct="1">
        <a:defRPr sz="1488" kern="1200">
          <a:solidFill>
            <a:schemeClr val="tx1"/>
          </a:solidFill>
          <a:latin typeface="+mn-lt"/>
          <a:ea typeface="+mn-ea"/>
          <a:cs typeface="+mn-cs"/>
        </a:defRPr>
      </a:lvl8pPr>
      <a:lvl9pPr marL="3023281" algn="l" defTabSz="75582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28C6-1605-49C6-89DB-EC40D5E8DF4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521D277-5514-42AF-BC58-379F17315A8D}"/>
              </a:ext>
            </a:extLst>
          </p:cNvPr>
          <p:cNvSpPr>
            <a:spLocks noGrp="1"/>
          </p:cNvSpPr>
          <p:nvPr>
            <p:ph idx="1"/>
          </p:nvPr>
        </p:nvSpPr>
        <p:spPr/>
        <p:txBody>
          <a:bodyPr>
            <a:normAutofit lnSpcReduction="10000"/>
          </a:bodyPr>
          <a:lstStyle/>
          <a:p>
            <a:pPr marL="0" indent="0">
              <a:buNone/>
            </a:pPr>
            <a:r>
              <a:rPr lang="en-US" b="1" dirty="0"/>
              <a:t>Weekly Meetings</a:t>
            </a:r>
            <a:endParaRPr lang="en-US" dirty="0"/>
          </a:p>
          <a:p>
            <a:pPr marL="0" indent="0">
              <a:buNone/>
            </a:pPr>
            <a:r>
              <a:rPr lang="en-US" dirty="0"/>
              <a:t>Commuter Bible Study – Wednesdays at 3 PM in library (led by Rich)</a:t>
            </a:r>
          </a:p>
          <a:p>
            <a:endParaRPr lang="en-US" dirty="0"/>
          </a:p>
          <a:p>
            <a:pPr marL="0" indent="0">
              <a:buNone/>
            </a:pPr>
            <a:r>
              <a:rPr lang="en-US" dirty="0"/>
              <a:t>Ladies Bible Study/hang out/discussion – Mondays @ 3:30 </a:t>
            </a:r>
          </a:p>
          <a:p>
            <a:pPr marL="0" indent="0">
              <a:buNone/>
            </a:pPr>
            <a:endParaRPr lang="en-US" dirty="0"/>
          </a:p>
          <a:p>
            <a:pPr marL="0" indent="0">
              <a:buNone/>
            </a:pPr>
            <a:r>
              <a:rPr lang="en-US" dirty="0"/>
              <a:t>Prayer – Mondays at 10:15 in Tully’s</a:t>
            </a:r>
          </a:p>
          <a:p>
            <a:pPr marL="0" indent="0">
              <a:buNone/>
            </a:pPr>
            <a:endParaRPr lang="en-US" dirty="0"/>
          </a:p>
        </p:txBody>
      </p:sp>
    </p:spTree>
    <p:extLst>
      <p:ext uri="{BB962C8B-B14F-4D97-AF65-F5344CB8AC3E}">
        <p14:creationId xmlns:p14="http://schemas.microsoft.com/office/powerpoint/2010/main" val="299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Nothing But the Blood</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Nothing can for sin atone,</a:t>
            </a:r>
            <a:br>
              <a:rPr lang="en-US" dirty="0"/>
            </a:br>
            <a:r>
              <a:rPr lang="en-US" dirty="0"/>
              <a:t>Nothing but the blood of Jesus;</a:t>
            </a:r>
            <a:br>
              <a:rPr lang="en-US" dirty="0"/>
            </a:br>
            <a:r>
              <a:rPr lang="en-US" dirty="0"/>
              <a:t>Naught of good that I have done,</a:t>
            </a:r>
            <a:br>
              <a:rPr lang="en-US" dirty="0"/>
            </a:br>
            <a:r>
              <a:rPr lang="en-US" dirty="0"/>
              <a:t>Nothing but the blood of Jesus. </a:t>
            </a:r>
          </a:p>
          <a:p>
            <a:pPr marL="0" indent="0">
              <a:buNone/>
            </a:pPr>
            <a:endParaRPr lang="en-US" i="1" dirty="0"/>
          </a:p>
          <a:p>
            <a:pPr marL="0" indent="0">
              <a:buNone/>
            </a:pPr>
            <a:r>
              <a:rPr lang="en-US" i="1" dirty="0"/>
              <a:t>Refrain:</a:t>
            </a:r>
            <a:br>
              <a:rPr lang="en-US" dirty="0"/>
            </a:br>
            <a:r>
              <a:rPr lang="en-US" dirty="0"/>
              <a:t>Oh! precious is the flow</a:t>
            </a:r>
            <a:br>
              <a:rPr lang="en-US" dirty="0"/>
            </a:br>
            <a:r>
              <a:rPr lang="en-US" dirty="0"/>
              <a:t>That makes me white as snow;</a:t>
            </a:r>
            <a:br>
              <a:rPr lang="en-US" dirty="0"/>
            </a:br>
            <a:r>
              <a:rPr lang="en-US" dirty="0"/>
              <a:t>No other fount I know,</a:t>
            </a:r>
            <a:br>
              <a:rPr lang="en-US" dirty="0"/>
            </a:br>
            <a:r>
              <a:rPr lang="en-US" dirty="0"/>
              <a:t>Nothing but the blood of Jesus.</a:t>
            </a:r>
          </a:p>
        </p:txBody>
      </p:sp>
    </p:spTree>
    <p:extLst>
      <p:ext uri="{BB962C8B-B14F-4D97-AF65-F5344CB8AC3E}">
        <p14:creationId xmlns:p14="http://schemas.microsoft.com/office/powerpoint/2010/main" val="414037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Nothing But the Blood</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This is all my hope and peace,</a:t>
            </a:r>
            <a:br>
              <a:rPr lang="en-US" dirty="0"/>
            </a:br>
            <a:r>
              <a:rPr lang="en-US" dirty="0"/>
              <a:t>Nothing but the blood of Jesus;</a:t>
            </a:r>
            <a:br>
              <a:rPr lang="en-US" dirty="0"/>
            </a:br>
            <a:r>
              <a:rPr lang="en-US" dirty="0"/>
              <a:t>This is all my righteousness,</a:t>
            </a:r>
            <a:br>
              <a:rPr lang="en-US" dirty="0"/>
            </a:br>
            <a:r>
              <a:rPr lang="en-US" dirty="0"/>
              <a:t>Nothing but the blood of Jesus.</a:t>
            </a:r>
            <a:endParaRPr lang="en-US" i="1" dirty="0"/>
          </a:p>
          <a:p>
            <a:pPr marL="0" indent="0">
              <a:buNone/>
            </a:pPr>
            <a:r>
              <a:rPr lang="en-US" i="1" dirty="0"/>
              <a:t>Refrain:</a:t>
            </a:r>
            <a:br>
              <a:rPr lang="en-US" dirty="0"/>
            </a:br>
            <a:r>
              <a:rPr lang="en-US" dirty="0"/>
              <a:t>Oh! precious is the flow</a:t>
            </a:r>
            <a:br>
              <a:rPr lang="en-US" dirty="0"/>
            </a:br>
            <a:r>
              <a:rPr lang="en-US" dirty="0"/>
              <a:t>That makes me white as snow;</a:t>
            </a:r>
            <a:br>
              <a:rPr lang="en-US" dirty="0"/>
            </a:br>
            <a:r>
              <a:rPr lang="en-US" dirty="0"/>
              <a:t>No other fount I know,</a:t>
            </a:r>
            <a:br>
              <a:rPr lang="en-US" dirty="0"/>
            </a:br>
            <a:r>
              <a:rPr lang="en-US" dirty="0"/>
              <a:t>Nothing but the blood of Jesus.</a:t>
            </a:r>
          </a:p>
        </p:txBody>
      </p:sp>
    </p:spTree>
    <p:extLst>
      <p:ext uri="{BB962C8B-B14F-4D97-AF65-F5344CB8AC3E}">
        <p14:creationId xmlns:p14="http://schemas.microsoft.com/office/powerpoint/2010/main" val="426072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Psalm 116:1, 10-17</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I love the </a:t>
            </a:r>
            <a:r>
              <a:rPr lang="en-US" cap="small" dirty="0"/>
              <a:t>Lord</a:t>
            </a:r>
            <a:r>
              <a:rPr lang="en-US" dirty="0"/>
              <a:t>, because he has heard the voice of my supplication, *</a:t>
            </a:r>
            <a:br>
              <a:rPr lang="en-US" dirty="0"/>
            </a:br>
            <a:r>
              <a:rPr lang="en-US" dirty="0"/>
              <a:t>because he has inclined his ear to me whenever I called upon him. </a:t>
            </a:r>
          </a:p>
          <a:p>
            <a:pPr marL="0" indent="0">
              <a:buNone/>
            </a:pPr>
            <a:r>
              <a:rPr lang="en-US" dirty="0"/>
              <a:t>10 How shall I repay the </a:t>
            </a:r>
            <a:r>
              <a:rPr lang="en-US" cap="small" dirty="0"/>
              <a:t>Lord</a:t>
            </a:r>
            <a:r>
              <a:rPr lang="en-US" dirty="0"/>
              <a:t> *</a:t>
            </a:r>
            <a:br>
              <a:rPr lang="en-US" dirty="0"/>
            </a:br>
            <a:r>
              <a:rPr lang="en-US" dirty="0"/>
              <a:t>for all the good things he has done for me?</a:t>
            </a:r>
          </a:p>
          <a:p>
            <a:pPr marL="0" indent="0">
              <a:buNone/>
            </a:pPr>
            <a:r>
              <a:rPr lang="en-US" dirty="0"/>
              <a:t>11 I will lift up the cup of salvation *</a:t>
            </a:r>
            <a:br>
              <a:rPr lang="en-US" dirty="0"/>
            </a:br>
            <a:r>
              <a:rPr lang="en-US" dirty="0"/>
              <a:t>and call upon the Name of the </a:t>
            </a:r>
            <a:r>
              <a:rPr lang="en-US" cap="small" dirty="0"/>
              <a:t>Lord</a:t>
            </a:r>
            <a:r>
              <a:rPr lang="en-US" dirty="0"/>
              <a:t>.</a:t>
            </a:r>
          </a:p>
          <a:p>
            <a:pPr marL="0" indent="0">
              <a:buNone/>
            </a:pPr>
            <a:r>
              <a:rPr lang="en-US" dirty="0"/>
              <a:t>12 I will fulfill my vows to the </a:t>
            </a:r>
            <a:r>
              <a:rPr lang="en-US" cap="small" dirty="0"/>
              <a:t>Lord</a:t>
            </a:r>
            <a:r>
              <a:rPr lang="en-US" dirty="0"/>
              <a:t> * </a:t>
            </a:r>
            <a:br>
              <a:rPr lang="en-US" dirty="0"/>
            </a:br>
            <a:r>
              <a:rPr lang="en-US" dirty="0"/>
              <a:t>in the presence of all his people.</a:t>
            </a:r>
          </a:p>
          <a:p>
            <a:pPr marL="0" indent="0">
              <a:buNone/>
            </a:pPr>
            <a:r>
              <a:rPr lang="en-US" dirty="0"/>
              <a:t>13 Precious in the sight of the </a:t>
            </a:r>
            <a:r>
              <a:rPr lang="en-US" cap="small" dirty="0"/>
              <a:t>Lord</a:t>
            </a:r>
            <a:r>
              <a:rPr lang="en-US" dirty="0"/>
              <a:t> * </a:t>
            </a:r>
            <a:br>
              <a:rPr lang="en-US" dirty="0"/>
            </a:br>
            <a:r>
              <a:rPr lang="en-US" dirty="0"/>
              <a:t>is the death of his servants.</a:t>
            </a:r>
          </a:p>
        </p:txBody>
      </p:sp>
    </p:spTree>
    <p:extLst>
      <p:ext uri="{BB962C8B-B14F-4D97-AF65-F5344CB8AC3E}">
        <p14:creationId xmlns:p14="http://schemas.microsoft.com/office/powerpoint/2010/main" val="200545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Psalm 116:1, 10-17</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14 O </a:t>
            </a:r>
            <a:r>
              <a:rPr lang="en-US" cap="small" dirty="0"/>
              <a:t>Lord</a:t>
            </a:r>
            <a:r>
              <a:rPr lang="en-US" dirty="0"/>
              <a:t>, I am your servant; *</a:t>
            </a:r>
            <a:br>
              <a:rPr lang="en-US" dirty="0"/>
            </a:br>
            <a:r>
              <a:rPr lang="en-US" dirty="0"/>
              <a:t>I am your servant and the child of your handmaid; </a:t>
            </a:r>
            <a:br>
              <a:rPr lang="en-US" dirty="0"/>
            </a:br>
            <a:r>
              <a:rPr lang="en-US" dirty="0"/>
              <a:t>you have freed me from my bonds.</a:t>
            </a:r>
          </a:p>
          <a:p>
            <a:pPr marL="0" indent="0">
              <a:buNone/>
            </a:pPr>
            <a:r>
              <a:rPr lang="en-US" dirty="0"/>
              <a:t>15 I will offer you the sacrifice of thanksgiving * </a:t>
            </a:r>
            <a:br>
              <a:rPr lang="en-US" dirty="0"/>
            </a:br>
            <a:r>
              <a:rPr lang="en-US" dirty="0"/>
              <a:t>and call upon the Name of the </a:t>
            </a:r>
            <a:r>
              <a:rPr lang="en-US" cap="small" dirty="0"/>
              <a:t>Lord</a:t>
            </a:r>
            <a:r>
              <a:rPr lang="en-US" dirty="0"/>
              <a:t>.</a:t>
            </a:r>
          </a:p>
          <a:p>
            <a:pPr marL="0" indent="0">
              <a:buNone/>
            </a:pPr>
            <a:r>
              <a:rPr lang="en-US" dirty="0"/>
              <a:t>16 I will fulfill my vows to the </a:t>
            </a:r>
            <a:r>
              <a:rPr lang="en-US" cap="small" dirty="0"/>
              <a:t>Lord</a:t>
            </a:r>
            <a:r>
              <a:rPr lang="en-US" dirty="0"/>
              <a:t> * </a:t>
            </a:r>
            <a:br>
              <a:rPr lang="en-US" dirty="0"/>
            </a:br>
            <a:r>
              <a:rPr lang="en-US" dirty="0"/>
              <a:t>in the presence of all his people,</a:t>
            </a:r>
          </a:p>
          <a:p>
            <a:pPr marL="0" indent="0">
              <a:buNone/>
            </a:pPr>
            <a:r>
              <a:rPr lang="en-US" dirty="0"/>
              <a:t>17 In the courts of the </a:t>
            </a:r>
            <a:r>
              <a:rPr lang="en-US" cap="small" dirty="0"/>
              <a:t>Lord</a:t>
            </a:r>
            <a:r>
              <a:rPr lang="en-US" dirty="0"/>
              <a:t>’s house, * </a:t>
            </a:r>
            <a:br>
              <a:rPr lang="en-US" dirty="0"/>
            </a:br>
            <a:r>
              <a:rPr lang="en-US" dirty="0"/>
              <a:t>in the midst of you, O Jerusalem. </a:t>
            </a:r>
            <a:br>
              <a:rPr lang="en-US" dirty="0"/>
            </a:br>
            <a:r>
              <a:rPr lang="en-US" dirty="0"/>
              <a:t>Hallelujah!</a:t>
            </a:r>
          </a:p>
        </p:txBody>
      </p:sp>
    </p:spTree>
    <p:extLst>
      <p:ext uri="{BB962C8B-B14F-4D97-AF65-F5344CB8AC3E}">
        <p14:creationId xmlns:p14="http://schemas.microsoft.com/office/powerpoint/2010/main" val="175084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In Christ Alone</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In Christ alone my hope is found</a:t>
            </a:r>
            <a:br>
              <a:rPr lang="en-US" dirty="0"/>
            </a:br>
            <a:r>
              <a:rPr lang="en-US" dirty="0"/>
              <a:t>He is my light, my strength, my song</a:t>
            </a:r>
            <a:br>
              <a:rPr lang="en-US" dirty="0"/>
            </a:br>
            <a:r>
              <a:rPr lang="en-US" dirty="0"/>
              <a:t>This Cornerstone, this solid ground</a:t>
            </a:r>
            <a:br>
              <a:rPr lang="en-US" dirty="0"/>
            </a:br>
            <a:r>
              <a:rPr lang="en-US" dirty="0"/>
              <a:t>Firm through the fiercest drought and storm</a:t>
            </a:r>
            <a:br>
              <a:rPr lang="en-US" dirty="0"/>
            </a:br>
            <a:r>
              <a:rPr lang="en-US" dirty="0"/>
              <a:t>What heights of love, what depths of peace</a:t>
            </a:r>
            <a:br>
              <a:rPr lang="en-US" dirty="0"/>
            </a:br>
            <a:r>
              <a:rPr lang="en-US" dirty="0"/>
              <a:t>When fears are stilled, when strivings cease</a:t>
            </a:r>
            <a:br>
              <a:rPr lang="en-US" dirty="0"/>
            </a:br>
            <a:r>
              <a:rPr lang="en-US" dirty="0"/>
              <a:t>My Comforter, my All in All</a:t>
            </a:r>
            <a:br>
              <a:rPr lang="en-US" dirty="0"/>
            </a:br>
            <a:r>
              <a:rPr lang="en-US" dirty="0"/>
              <a:t>Here in the love of Christ I stand</a:t>
            </a:r>
          </a:p>
        </p:txBody>
      </p:sp>
    </p:spTree>
    <p:extLst>
      <p:ext uri="{BB962C8B-B14F-4D97-AF65-F5344CB8AC3E}">
        <p14:creationId xmlns:p14="http://schemas.microsoft.com/office/powerpoint/2010/main" val="189319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In Christ Alone</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In Christ alone, who took on flesh</a:t>
            </a:r>
            <a:br>
              <a:rPr lang="en-US" dirty="0"/>
            </a:br>
            <a:r>
              <a:rPr lang="en-US" dirty="0"/>
              <a:t>Fullness of God in helpless babe</a:t>
            </a:r>
            <a:br>
              <a:rPr lang="en-US" dirty="0"/>
            </a:br>
            <a:r>
              <a:rPr lang="en-US" dirty="0"/>
              <a:t>This gift of love and righteousness</a:t>
            </a:r>
            <a:br>
              <a:rPr lang="en-US" dirty="0"/>
            </a:br>
            <a:r>
              <a:rPr lang="en-US" dirty="0"/>
              <a:t>Scorned by the ones He came to save</a:t>
            </a:r>
            <a:br>
              <a:rPr lang="en-US" dirty="0"/>
            </a:br>
            <a:r>
              <a:rPr lang="en-US" dirty="0" err="1"/>
              <a:t>'Til</a:t>
            </a:r>
            <a:r>
              <a:rPr lang="en-US" dirty="0"/>
              <a:t> on that cross as Jesus died</a:t>
            </a:r>
            <a:br>
              <a:rPr lang="en-US" dirty="0"/>
            </a:br>
            <a:r>
              <a:rPr lang="en-US" dirty="0"/>
              <a:t>The wrath of God was satisfied</a:t>
            </a:r>
            <a:br>
              <a:rPr lang="en-US" dirty="0"/>
            </a:br>
            <a:r>
              <a:rPr lang="en-US" dirty="0"/>
              <a:t>For every sin on Him was laid</a:t>
            </a:r>
            <a:br>
              <a:rPr lang="en-US" dirty="0"/>
            </a:br>
            <a:r>
              <a:rPr lang="en-US" dirty="0"/>
              <a:t>Here in the death of Christ I live, I live</a:t>
            </a:r>
          </a:p>
        </p:txBody>
      </p:sp>
    </p:spTree>
    <p:extLst>
      <p:ext uri="{BB962C8B-B14F-4D97-AF65-F5344CB8AC3E}">
        <p14:creationId xmlns:p14="http://schemas.microsoft.com/office/powerpoint/2010/main" val="112897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In Christ Alone</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There in the ground His body lay</a:t>
            </a:r>
            <a:br>
              <a:rPr lang="en-US" dirty="0"/>
            </a:br>
            <a:r>
              <a:rPr lang="en-US" dirty="0"/>
              <a:t>Light of the world by darkness slain</a:t>
            </a:r>
            <a:br>
              <a:rPr lang="en-US" dirty="0"/>
            </a:br>
            <a:r>
              <a:rPr lang="en-US" dirty="0"/>
              <a:t>Then bursting forth in glorious Day</a:t>
            </a:r>
            <a:br>
              <a:rPr lang="en-US" dirty="0"/>
            </a:br>
            <a:r>
              <a:rPr lang="en-US" dirty="0"/>
              <a:t>Up from the grave He rose again</a:t>
            </a:r>
            <a:br>
              <a:rPr lang="en-US" dirty="0"/>
            </a:br>
            <a:r>
              <a:rPr lang="en-US" dirty="0"/>
              <a:t>And as He stands in victory</a:t>
            </a:r>
            <a:br>
              <a:rPr lang="en-US" dirty="0"/>
            </a:br>
            <a:r>
              <a:rPr lang="en-US" dirty="0"/>
              <a:t>Sin's curse has lost its grip on me</a:t>
            </a:r>
            <a:br>
              <a:rPr lang="en-US" dirty="0"/>
            </a:br>
            <a:r>
              <a:rPr lang="en-US" dirty="0"/>
              <a:t>For I am His and He is mine</a:t>
            </a:r>
            <a:br>
              <a:rPr lang="en-US" dirty="0"/>
            </a:br>
            <a:r>
              <a:rPr lang="en-US" dirty="0"/>
              <a:t>Bought with the precious blood of Christ</a:t>
            </a:r>
          </a:p>
        </p:txBody>
      </p:sp>
    </p:spTree>
    <p:extLst>
      <p:ext uri="{BB962C8B-B14F-4D97-AF65-F5344CB8AC3E}">
        <p14:creationId xmlns:p14="http://schemas.microsoft.com/office/powerpoint/2010/main" val="215699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In Christ Alone</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No guilt in life, no fear in death</a:t>
            </a:r>
            <a:br>
              <a:rPr lang="en-US" dirty="0"/>
            </a:br>
            <a:r>
              <a:rPr lang="en-US" dirty="0"/>
              <a:t>This is the power of Christ in me</a:t>
            </a:r>
            <a:br>
              <a:rPr lang="en-US" dirty="0"/>
            </a:br>
            <a:r>
              <a:rPr lang="en-US" dirty="0"/>
              <a:t>From life's first cry to final breath</a:t>
            </a:r>
            <a:br>
              <a:rPr lang="en-US" dirty="0"/>
            </a:br>
            <a:r>
              <a:rPr lang="en-US" dirty="0"/>
              <a:t>Jesus commands my destiny</a:t>
            </a:r>
            <a:br>
              <a:rPr lang="en-US" dirty="0"/>
            </a:br>
            <a:r>
              <a:rPr lang="en-US" dirty="0"/>
              <a:t>No power of hell, no scheme of man</a:t>
            </a:r>
            <a:br>
              <a:rPr lang="en-US" dirty="0"/>
            </a:br>
            <a:r>
              <a:rPr lang="en-US" dirty="0"/>
              <a:t>Can ever pluck me from His hand</a:t>
            </a:r>
            <a:br>
              <a:rPr lang="en-US" dirty="0"/>
            </a:br>
            <a:r>
              <a:rPr lang="en-US" dirty="0"/>
              <a:t>Till He returns or calls me home</a:t>
            </a:r>
            <a:br>
              <a:rPr lang="en-US" dirty="0"/>
            </a:br>
            <a:r>
              <a:rPr lang="en-US" dirty="0"/>
              <a:t>Here in the power of Christ I'll stand</a:t>
            </a:r>
          </a:p>
        </p:txBody>
      </p:sp>
    </p:spTree>
    <p:extLst>
      <p:ext uri="{BB962C8B-B14F-4D97-AF65-F5344CB8AC3E}">
        <p14:creationId xmlns:p14="http://schemas.microsoft.com/office/powerpoint/2010/main" val="215941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77A34-5F9E-4A6D-B267-01F6E77C530E}"/>
              </a:ext>
            </a:extLst>
          </p:cNvPr>
          <p:cNvPicPr>
            <a:picLocks noChangeAspect="1"/>
          </p:cNvPicPr>
          <p:nvPr/>
        </p:nvPicPr>
        <p:blipFill>
          <a:blip r:embed="rId2"/>
          <a:stretch>
            <a:fillRect/>
          </a:stretch>
        </p:blipFill>
        <p:spPr>
          <a:xfrm>
            <a:off x="244468" y="988009"/>
            <a:ext cx="9379498" cy="5627699"/>
          </a:xfrm>
          <a:prstGeom prst="rect">
            <a:avLst/>
          </a:prstGeom>
        </p:spPr>
      </p:pic>
      <p:sp>
        <p:nvSpPr>
          <p:cNvPr id="2" name="Title 1">
            <a:extLst>
              <a:ext uri="{FF2B5EF4-FFF2-40B4-BE49-F238E27FC236}">
                <a16:creationId xmlns:a16="http://schemas.microsoft.com/office/drawing/2014/main" id="{94EC6C5E-75EB-475C-8548-3AAD657A1BE2}"/>
              </a:ext>
            </a:extLst>
          </p:cNvPr>
          <p:cNvSpPr>
            <a:spLocks noGrp="1"/>
          </p:cNvSpPr>
          <p:nvPr>
            <p:ph type="ctrTitle"/>
          </p:nvPr>
        </p:nvSpPr>
        <p:spPr>
          <a:xfrm>
            <a:off x="1466672" y="1395904"/>
            <a:ext cx="7139081" cy="1518446"/>
          </a:xfrm>
        </p:spPr>
        <p:txBody>
          <a:bodyPr/>
          <a:lstStyle/>
          <a:p>
            <a:r>
              <a:rPr lang="en-US" dirty="0">
                <a:highlight>
                  <a:srgbClr val="000000"/>
                </a:highlight>
              </a:rPr>
              <a:t>Hot Topics</a:t>
            </a:r>
          </a:p>
        </p:txBody>
      </p:sp>
      <p:sp>
        <p:nvSpPr>
          <p:cNvPr id="3" name="Subtitle 2">
            <a:extLst>
              <a:ext uri="{FF2B5EF4-FFF2-40B4-BE49-F238E27FC236}">
                <a16:creationId xmlns:a16="http://schemas.microsoft.com/office/drawing/2014/main" id="{6AF67D67-B383-4AF0-A776-DE7DD7B48E38}"/>
              </a:ext>
            </a:extLst>
          </p:cNvPr>
          <p:cNvSpPr>
            <a:spLocks noGrp="1"/>
          </p:cNvSpPr>
          <p:nvPr>
            <p:ph type="subTitle" idx="1"/>
          </p:nvPr>
        </p:nvSpPr>
        <p:spPr>
          <a:xfrm>
            <a:off x="677079" y="3112055"/>
            <a:ext cx="8542214" cy="808064"/>
          </a:xfrm>
        </p:spPr>
        <p:txBody>
          <a:bodyPr>
            <a:noAutofit/>
          </a:bodyPr>
          <a:lstStyle/>
          <a:p>
            <a:r>
              <a:rPr lang="en-US" sz="2479" dirty="0">
                <a:highlight>
                  <a:srgbClr val="000000"/>
                </a:highlight>
              </a:rPr>
              <a:t>Discussing the Questions Everyone is Asking</a:t>
            </a:r>
          </a:p>
        </p:txBody>
      </p:sp>
    </p:spTree>
    <p:extLst>
      <p:ext uri="{BB962C8B-B14F-4D97-AF65-F5344CB8AC3E}">
        <p14:creationId xmlns:p14="http://schemas.microsoft.com/office/powerpoint/2010/main" val="24598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1938479"/>
          </a:xfrm>
          <a:prstGeom prst="rect">
            <a:avLst/>
          </a:prstGeom>
          <a:noFill/>
        </p:spPr>
        <p:txBody>
          <a:bodyPr wrap="square" rtlCol="0">
            <a:spAutoFit/>
          </a:bodyPr>
          <a:lstStyle/>
          <a:p>
            <a:r>
              <a:rPr lang="en-US" sz="2999" dirty="0">
                <a:latin typeface="Lucida Handwriting" panose="03010101010101010101" pitchFamily="66" charset="0"/>
              </a:rPr>
              <a:t>Is Christianity inherently violent?</a:t>
            </a:r>
          </a:p>
          <a:p>
            <a:endParaRPr lang="en-US" sz="2999" dirty="0">
              <a:latin typeface="Lucida Handwriting" panose="03010101010101010101" pitchFamily="66" charset="0"/>
            </a:endParaRPr>
          </a:p>
          <a:p>
            <a:r>
              <a:rPr lang="en-US" sz="2999" dirty="0">
                <a:latin typeface="Lucida Handwriting" panose="03010101010101010101" pitchFamily="66" charset="0"/>
              </a:rPr>
              <a:t>Do Christians use violence to defend their faith?</a:t>
            </a:r>
          </a:p>
        </p:txBody>
      </p:sp>
    </p:spTree>
    <p:extLst>
      <p:ext uri="{BB962C8B-B14F-4D97-AF65-F5344CB8AC3E}">
        <p14:creationId xmlns:p14="http://schemas.microsoft.com/office/powerpoint/2010/main" val="147234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This night…</a:t>
            </a:r>
            <a:br>
              <a:rPr lang="en-US" dirty="0"/>
            </a:br>
            <a:r>
              <a:rPr lang="en-US" dirty="0"/>
              <a:t>Exodus 12</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	The </a:t>
            </a:r>
            <a:r>
              <a:rPr lang="en-US" cap="small" dirty="0"/>
              <a:t>Lord</a:t>
            </a:r>
            <a:r>
              <a:rPr lang="en-US" dirty="0"/>
              <a:t> said to Moses and Aaron in Egypt, </a:t>
            </a:r>
            <a:r>
              <a:rPr lang="en-US" b="1" baseline="30000" dirty="0"/>
              <a:t>2 </a:t>
            </a:r>
            <a:r>
              <a:rPr lang="en-US" dirty="0"/>
              <a:t>“This month is to be for you the first month, the first month of your year. </a:t>
            </a:r>
            <a:r>
              <a:rPr lang="en-US" b="1" baseline="30000" dirty="0"/>
              <a:t>3 </a:t>
            </a:r>
            <a:r>
              <a:rPr lang="en-US" dirty="0"/>
              <a:t>Tell the whole community of Israel that on the tenth day of this month each man is to take a lamb for his family, one for each household. </a:t>
            </a:r>
            <a:r>
              <a:rPr lang="en-US" b="1" baseline="30000" dirty="0"/>
              <a:t>4 </a:t>
            </a:r>
            <a:r>
              <a:rPr lang="en-US" dirty="0"/>
              <a:t>If any household is too small for a whole lamb, they must share one with their nearest neighbor, having taken into account the number of people there are. You are to determine the amount of lamb needed in accordance with what each person will eat. </a:t>
            </a:r>
            <a:r>
              <a:rPr lang="en-US" b="1" baseline="30000" dirty="0"/>
              <a:t>5 </a:t>
            </a:r>
            <a:r>
              <a:rPr lang="en-US" dirty="0"/>
              <a:t>The animals you choose must be year-old males without defect, and you may take them from the sheep or the goats. </a:t>
            </a:r>
          </a:p>
        </p:txBody>
      </p:sp>
    </p:spTree>
    <p:extLst>
      <p:ext uri="{BB962C8B-B14F-4D97-AF65-F5344CB8AC3E}">
        <p14:creationId xmlns:p14="http://schemas.microsoft.com/office/powerpoint/2010/main" val="1713766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143220" y="197369"/>
            <a:ext cx="8337086" cy="1846912"/>
          </a:xfrm>
        </p:spPr>
        <p:txBody>
          <a:bodyPr>
            <a:normAutofit/>
          </a:bodyPr>
          <a:lstStyle/>
          <a:p>
            <a:r>
              <a:rPr lang="en-US" dirty="0"/>
              <a:t>God as Trinity is not just an irrelevant Thing to believe – It tells us What God is like</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p:txBody>
          <a:bodyPr>
            <a:normAutofit/>
          </a:bodyPr>
          <a:lstStyle/>
          <a:p>
            <a:pPr marL="0" indent="0">
              <a:buNone/>
            </a:pPr>
            <a:endParaRPr lang="en-US" dirty="0"/>
          </a:p>
        </p:txBody>
      </p:sp>
      <p:pic>
        <p:nvPicPr>
          <p:cNvPr id="6" name="Picture 5">
            <a:extLst>
              <a:ext uri="{FF2B5EF4-FFF2-40B4-BE49-F238E27FC236}">
                <a16:creationId xmlns:a16="http://schemas.microsoft.com/office/drawing/2014/main" id="{E3F02105-DD78-4559-AE7E-8A9A29B88D2B}"/>
              </a:ext>
            </a:extLst>
          </p:cNvPr>
          <p:cNvPicPr>
            <a:picLocks noChangeAspect="1"/>
          </p:cNvPicPr>
          <p:nvPr/>
        </p:nvPicPr>
        <p:blipFill>
          <a:blip r:embed="rId2"/>
          <a:stretch>
            <a:fillRect/>
          </a:stretch>
        </p:blipFill>
        <p:spPr>
          <a:xfrm>
            <a:off x="1486686" y="2044281"/>
            <a:ext cx="7104077" cy="5321202"/>
          </a:xfrm>
          <a:prstGeom prst="rect">
            <a:avLst/>
          </a:prstGeom>
        </p:spPr>
      </p:pic>
    </p:spTree>
    <p:extLst>
      <p:ext uri="{BB962C8B-B14F-4D97-AF65-F5344CB8AC3E}">
        <p14:creationId xmlns:p14="http://schemas.microsoft.com/office/powerpoint/2010/main" val="343028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375441" y="517793"/>
            <a:ext cx="9320270" cy="1277957"/>
          </a:xfrm>
        </p:spPr>
        <p:txBody>
          <a:bodyPr/>
          <a:lstStyle/>
          <a:p>
            <a:r>
              <a:rPr lang="en-US" dirty="0"/>
              <a:t>In Jesus – God Returns to Jerusalem</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95759" y="1630496"/>
            <a:ext cx="9199952" cy="4704203"/>
          </a:xfrm>
        </p:spPr>
        <p:txBody>
          <a:bodyPr>
            <a:normAutofit/>
          </a:bodyPr>
          <a:lstStyle/>
          <a:p>
            <a:pPr marL="0" indent="0">
              <a:buNone/>
            </a:pPr>
            <a:r>
              <a:rPr lang="en-US" dirty="0"/>
              <a:t>*Jewish people of Jesus’ Day remembered how God had defeated Egypt and freed them</a:t>
            </a:r>
          </a:p>
          <a:p>
            <a:pPr marL="0" indent="0">
              <a:buNone/>
            </a:pPr>
            <a:endParaRPr lang="en-US" dirty="0"/>
          </a:p>
          <a:p>
            <a:pPr marL="0" indent="0">
              <a:buNone/>
            </a:pPr>
            <a:r>
              <a:rPr lang="en-US" dirty="0"/>
              <a:t>*Jewish people believed God had abandoned them due to their sin centuries before</a:t>
            </a:r>
          </a:p>
          <a:p>
            <a:pPr marL="0" indent="0">
              <a:buNone/>
            </a:pPr>
            <a:endParaRPr lang="en-US" dirty="0"/>
          </a:p>
          <a:p>
            <a:pPr marL="0" indent="0">
              <a:buNone/>
            </a:pPr>
            <a:r>
              <a:rPr lang="en-US" dirty="0"/>
              <a:t>*Jewish people yearned for God to return and destroy their enemies once again</a:t>
            </a:r>
          </a:p>
        </p:txBody>
      </p:sp>
    </p:spTree>
    <p:extLst>
      <p:ext uri="{BB962C8B-B14F-4D97-AF65-F5344CB8AC3E}">
        <p14:creationId xmlns:p14="http://schemas.microsoft.com/office/powerpoint/2010/main" val="29618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Luke 19</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b="1" baseline="30000" dirty="0"/>
              <a:t>	41 </a:t>
            </a:r>
            <a:r>
              <a:rPr lang="en-US" dirty="0"/>
              <a:t>As he approached Jerusalem and saw the city, he wept over it </a:t>
            </a:r>
            <a:r>
              <a:rPr lang="en-US" b="1" baseline="30000" dirty="0"/>
              <a:t>42 </a:t>
            </a:r>
            <a:r>
              <a:rPr lang="en-US" dirty="0"/>
              <a:t>and said, “If you, even you, had only known on this day what would bring you peace—but now it is hidden from your eyes. </a:t>
            </a:r>
            <a:r>
              <a:rPr lang="en-US" b="1" baseline="30000" dirty="0"/>
              <a:t>43 </a:t>
            </a:r>
            <a:r>
              <a:rPr lang="en-US" dirty="0"/>
              <a:t>The days will come upon you when your enemies will build an embankment against you and encircle you and hem you in on every side. </a:t>
            </a:r>
            <a:r>
              <a:rPr lang="en-US" b="1" baseline="30000" dirty="0"/>
              <a:t>44 </a:t>
            </a:r>
            <a:r>
              <a:rPr lang="en-US" dirty="0"/>
              <a:t>They will dash you to the ground, you and the children within your walls. They will not leave one stone on another, because you did not recognize the time of God’s coming to you.”</a:t>
            </a:r>
          </a:p>
          <a:p>
            <a:pPr marL="0" indent="0">
              <a:buNone/>
            </a:pPr>
            <a:endParaRPr lang="en-US" dirty="0"/>
          </a:p>
        </p:txBody>
      </p:sp>
    </p:spTree>
    <p:extLst>
      <p:ext uri="{BB962C8B-B14F-4D97-AF65-F5344CB8AC3E}">
        <p14:creationId xmlns:p14="http://schemas.microsoft.com/office/powerpoint/2010/main" val="197413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Luke 22</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b="1" baseline="30000" dirty="0"/>
              <a:t>	36 </a:t>
            </a:r>
            <a:r>
              <a:rPr lang="en-US" dirty="0"/>
              <a:t>He said to them, “But now if you have a purse, take it, and also a bag; and if you don’t have a sword, sell your cloak and buy one. </a:t>
            </a:r>
            <a:r>
              <a:rPr lang="en-US" b="1" baseline="30000" dirty="0"/>
              <a:t>37 </a:t>
            </a:r>
            <a:r>
              <a:rPr lang="en-US" dirty="0"/>
              <a:t>It is written: ‘</a:t>
            </a:r>
            <a:r>
              <a:rPr lang="en-US" i="1" dirty="0"/>
              <a:t>And he was numbered with the transgressors</a:t>
            </a:r>
            <a:r>
              <a:rPr lang="en-US" dirty="0"/>
              <a:t>’ (Isaiah 53:12); and I tell you that this must be fulfilled in me. Yes, what is written about me is reaching its fulfillment.”</a:t>
            </a:r>
          </a:p>
          <a:p>
            <a:pPr marL="0" indent="0">
              <a:buNone/>
            </a:pPr>
            <a:r>
              <a:rPr lang="en-US" b="1" baseline="30000" dirty="0"/>
              <a:t>	38 </a:t>
            </a:r>
            <a:r>
              <a:rPr lang="en-US" dirty="0"/>
              <a:t>The disciples said, “See, Lord, here are two swords.”</a:t>
            </a:r>
          </a:p>
          <a:p>
            <a:pPr marL="0" indent="0">
              <a:buNone/>
            </a:pPr>
            <a:r>
              <a:rPr lang="en-US" dirty="0"/>
              <a:t>	“That’s enough!” he replied.</a:t>
            </a:r>
          </a:p>
          <a:p>
            <a:pPr marL="0" indent="0">
              <a:buNone/>
            </a:pPr>
            <a:endParaRPr lang="en-US" dirty="0"/>
          </a:p>
        </p:txBody>
      </p:sp>
    </p:spTree>
    <p:extLst>
      <p:ext uri="{BB962C8B-B14F-4D97-AF65-F5344CB8AC3E}">
        <p14:creationId xmlns:p14="http://schemas.microsoft.com/office/powerpoint/2010/main" val="225907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Luke 22</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lnSpcReduction="10000"/>
          </a:bodyPr>
          <a:lstStyle/>
          <a:p>
            <a:pPr marL="0" indent="0">
              <a:buNone/>
            </a:pPr>
            <a:r>
              <a:rPr lang="en-US" b="1" baseline="30000" dirty="0"/>
              <a:t>	47 </a:t>
            </a:r>
            <a:r>
              <a:rPr lang="en-US" dirty="0"/>
              <a:t>While he was still speaking a crowd came up, and the man who was called Judas, one of the Twelve, was leading them. He approached Jesus to kiss him, </a:t>
            </a:r>
            <a:r>
              <a:rPr lang="en-US" b="1" baseline="30000" dirty="0"/>
              <a:t>48 </a:t>
            </a:r>
            <a:r>
              <a:rPr lang="en-US" dirty="0"/>
              <a:t>but Jesus asked him, “Judas, are you betraying the Son of Man with a kiss?”</a:t>
            </a:r>
          </a:p>
          <a:p>
            <a:pPr marL="0" indent="0">
              <a:buNone/>
            </a:pPr>
            <a:r>
              <a:rPr lang="en-US" b="1" baseline="30000" dirty="0"/>
              <a:t>	49 </a:t>
            </a:r>
            <a:r>
              <a:rPr lang="en-US" dirty="0"/>
              <a:t>When Jesus’ followers saw what was going to happen, they said, “Lord, should we strike with our swords?” </a:t>
            </a:r>
            <a:r>
              <a:rPr lang="en-US" b="1" baseline="30000" dirty="0"/>
              <a:t>50 </a:t>
            </a:r>
            <a:r>
              <a:rPr lang="en-US" dirty="0"/>
              <a:t>And one of them struck the servant of the high priest, cutting off his right ear.</a:t>
            </a:r>
          </a:p>
          <a:p>
            <a:pPr marL="0" indent="0">
              <a:buNone/>
            </a:pPr>
            <a:r>
              <a:rPr lang="en-US" b="1" baseline="30000" dirty="0"/>
              <a:t>	51 </a:t>
            </a:r>
            <a:r>
              <a:rPr lang="en-US" dirty="0"/>
              <a:t>But Jesus answered, “No more of this!” And he touched the man’s ear and healed him.</a:t>
            </a:r>
          </a:p>
          <a:p>
            <a:pPr marL="0" indent="0">
              <a:buNone/>
            </a:pPr>
            <a:endParaRPr lang="en-US" dirty="0"/>
          </a:p>
        </p:txBody>
      </p:sp>
    </p:spTree>
    <p:extLst>
      <p:ext uri="{BB962C8B-B14F-4D97-AF65-F5344CB8AC3E}">
        <p14:creationId xmlns:p14="http://schemas.microsoft.com/office/powerpoint/2010/main" val="299602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Luke 23</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b="1" baseline="30000" dirty="0"/>
              <a:t>	32 </a:t>
            </a:r>
            <a:r>
              <a:rPr lang="en-US" dirty="0"/>
              <a:t>Two other men, both criminals, were also led out with him to be executed. </a:t>
            </a:r>
            <a:r>
              <a:rPr lang="en-US" b="1" baseline="30000" dirty="0"/>
              <a:t>33 </a:t>
            </a:r>
            <a:r>
              <a:rPr lang="en-US" dirty="0"/>
              <a:t>When they came to the place called the Skull, they crucified him there, along with the criminals—one on his right, the other on his left. </a:t>
            </a:r>
            <a:r>
              <a:rPr lang="en-US" b="1" baseline="30000" dirty="0"/>
              <a:t>34 </a:t>
            </a:r>
            <a:r>
              <a:rPr lang="en-US" dirty="0"/>
              <a:t>Jesus said, “Father, forgive them, for they do not know what they are doing.” And they divided up his clothes by casting lots.</a:t>
            </a:r>
          </a:p>
          <a:p>
            <a:pPr marL="0" indent="0">
              <a:buNone/>
            </a:pPr>
            <a:endParaRPr lang="en-US" dirty="0"/>
          </a:p>
        </p:txBody>
      </p:sp>
    </p:spTree>
    <p:extLst>
      <p:ext uri="{BB962C8B-B14F-4D97-AF65-F5344CB8AC3E}">
        <p14:creationId xmlns:p14="http://schemas.microsoft.com/office/powerpoint/2010/main" val="3426291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Mark 8</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lnSpcReduction="10000"/>
          </a:bodyPr>
          <a:lstStyle/>
          <a:p>
            <a:pPr marL="0" indent="0">
              <a:buNone/>
            </a:pPr>
            <a:r>
              <a:rPr lang="en-US" b="1" baseline="30000" dirty="0"/>
              <a:t>	34 </a:t>
            </a:r>
            <a:r>
              <a:rPr lang="en-US" dirty="0"/>
              <a:t>Then he called the crowd to him along with his disciples and said: “Whoever wants to be my disciple must deny themselves and take up their cross and follow me. </a:t>
            </a:r>
            <a:r>
              <a:rPr lang="en-US" b="1" baseline="30000" dirty="0"/>
              <a:t>35 </a:t>
            </a:r>
            <a:r>
              <a:rPr lang="en-US" dirty="0"/>
              <a:t>For whoever wants to save their life</a:t>
            </a:r>
            <a:r>
              <a:rPr lang="en-US" baseline="30000" dirty="0"/>
              <a:t> </a:t>
            </a:r>
            <a:r>
              <a:rPr lang="en-US" dirty="0"/>
              <a:t>will lose it, but whoever loses their life for me and for the gospel will save it. </a:t>
            </a:r>
            <a:r>
              <a:rPr lang="en-US" b="1" baseline="30000" dirty="0"/>
              <a:t>36 </a:t>
            </a:r>
            <a:r>
              <a:rPr lang="en-US" dirty="0"/>
              <a:t>What good is it for someone to gain the whole world, yet forfeit their soul? </a:t>
            </a:r>
            <a:r>
              <a:rPr lang="en-US" b="1" baseline="30000" dirty="0"/>
              <a:t>37 </a:t>
            </a:r>
            <a:r>
              <a:rPr lang="en-US" dirty="0"/>
              <a:t>Or what can anyone give in exchange for their soul? </a:t>
            </a:r>
            <a:r>
              <a:rPr lang="en-US" b="1" baseline="30000" dirty="0"/>
              <a:t>38 </a:t>
            </a:r>
            <a:r>
              <a:rPr lang="en-US" dirty="0"/>
              <a:t>If anyone is ashamed of me and my words in this adulterous and sinful generation, the Son of Man will be ashamed of them when he comes in his Father’s glory with the holy angels.”</a:t>
            </a:r>
          </a:p>
          <a:p>
            <a:pPr marL="0" indent="0">
              <a:buNone/>
            </a:pPr>
            <a:endParaRPr lang="en-US" dirty="0"/>
          </a:p>
        </p:txBody>
      </p:sp>
    </p:spTree>
    <p:extLst>
      <p:ext uri="{BB962C8B-B14F-4D97-AF65-F5344CB8AC3E}">
        <p14:creationId xmlns:p14="http://schemas.microsoft.com/office/powerpoint/2010/main" val="51107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1938479"/>
          </a:xfrm>
          <a:prstGeom prst="rect">
            <a:avLst/>
          </a:prstGeom>
          <a:noFill/>
        </p:spPr>
        <p:txBody>
          <a:bodyPr wrap="square" rtlCol="0">
            <a:spAutoFit/>
          </a:bodyPr>
          <a:lstStyle/>
          <a:p>
            <a:r>
              <a:rPr lang="en-US" sz="2999" dirty="0">
                <a:latin typeface="Lucida Handwriting" panose="03010101010101010101" pitchFamily="66" charset="0"/>
              </a:rPr>
              <a:t>Is Christianity inherently violent?</a:t>
            </a:r>
          </a:p>
          <a:p>
            <a:endParaRPr lang="en-US" sz="2999" dirty="0">
              <a:latin typeface="Lucida Handwriting" panose="03010101010101010101" pitchFamily="66" charset="0"/>
            </a:endParaRPr>
          </a:p>
          <a:p>
            <a:r>
              <a:rPr lang="en-US" sz="2999" dirty="0">
                <a:latin typeface="Lucida Handwriting" panose="03010101010101010101" pitchFamily="66" charset="0"/>
              </a:rPr>
              <a:t>Do Christians use violence to defend their faith?</a:t>
            </a:r>
          </a:p>
        </p:txBody>
      </p:sp>
    </p:spTree>
    <p:extLst>
      <p:ext uri="{BB962C8B-B14F-4D97-AF65-F5344CB8AC3E}">
        <p14:creationId xmlns:p14="http://schemas.microsoft.com/office/powerpoint/2010/main" val="396489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2861553"/>
          </a:xfrm>
          <a:prstGeom prst="rect">
            <a:avLst/>
          </a:prstGeom>
          <a:noFill/>
        </p:spPr>
        <p:txBody>
          <a:bodyPr wrap="square" rtlCol="0">
            <a:spAutoFit/>
          </a:bodyPr>
          <a:lstStyle/>
          <a:p>
            <a:r>
              <a:rPr lang="en-US" sz="2999" dirty="0">
                <a:latin typeface="Lucida Handwriting" panose="03010101010101010101" pitchFamily="66" charset="0"/>
              </a:rPr>
              <a:t>Do you believe Jesus’ death on the cross is merely something you must believe in order for forgiveness and a way to heaven…or is it central to your entire way of life?</a:t>
            </a:r>
          </a:p>
          <a:p>
            <a:endParaRPr lang="en-US" sz="2999" dirty="0">
              <a:latin typeface="Lucida Handwriting" panose="03010101010101010101" pitchFamily="66" charset="0"/>
            </a:endParaRPr>
          </a:p>
        </p:txBody>
      </p:sp>
    </p:spTree>
    <p:extLst>
      <p:ext uri="{BB962C8B-B14F-4D97-AF65-F5344CB8AC3E}">
        <p14:creationId xmlns:p14="http://schemas.microsoft.com/office/powerpoint/2010/main" val="214683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2861553"/>
          </a:xfrm>
          <a:prstGeom prst="rect">
            <a:avLst/>
          </a:prstGeom>
          <a:noFill/>
        </p:spPr>
        <p:txBody>
          <a:bodyPr wrap="square" rtlCol="0">
            <a:spAutoFit/>
          </a:bodyPr>
          <a:lstStyle/>
          <a:p>
            <a:r>
              <a:rPr lang="en-US" sz="2999" dirty="0">
                <a:latin typeface="Lucida Handwriting" panose="03010101010101010101" pitchFamily="66" charset="0"/>
              </a:rPr>
              <a:t>Is Jesus our clearest picture of who God is or is Jesus just one of many pictures of God?</a:t>
            </a:r>
          </a:p>
          <a:p>
            <a:endParaRPr lang="en-US" sz="2999" dirty="0">
              <a:latin typeface="Lucida Handwriting" panose="03010101010101010101" pitchFamily="66" charset="0"/>
            </a:endParaRPr>
          </a:p>
          <a:p>
            <a:r>
              <a:rPr lang="en-US" sz="2999" dirty="0">
                <a:latin typeface="Lucida Handwriting" panose="03010101010101010101" pitchFamily="66" charset="0"/>
              </a:rPr>
              <a:t>Is Jesus God or merely a prophet?</a:t>
            </a:r>
          </a:p>
          <a:p>
            <a:endParaRPr lang="en-US" sz="2999" dirty="0">
              <a:latin typeface="Lucida Handwriting" panose="03010101010101010101" pitchFamily="66" charset="0"/>
            </a:endParaRPr>
          </a:p>
        </p:txBody>
      </p:sp>
    </p:spTree>
    <p:extLst>
      <p:ext uri="{BB962C8B-B14F-4D97-AF65-F5344CB8AC3E}">
        <p14:creationId xmlns:p14="http://schemas.microsoft.com/office/powerpoint/2010/main" val="406697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This night…</a:t>
            </a:r>
            <a:br>
              <a:rPr lang="en-US" dirty="0"/>
            </a:br>
            <a:r>
              <a:rPr lang="en-US" dirty="0"/>
              <a:t>Exodus 12</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	</a:t>
            </a:r>
            <a:r>
              <a:rPr lang="en-US" b="1" baseline="30000" dirty="0"/>
              <a:t>6 </a:t>
            </a:r>
            <a:r>
              <a:rPr lang="en-US" dirty="0"/>
              <a:t>Take care of them until the fourteenth day of the month, when all the members of the community of Israel must slaughter them at twilight. </a:t>
            </a:r>
            <a:r>
              <a:rPr lang="en-US" b="1" baseline="30000" dirty="0"/>
              <a:t>7 </a:t>
            </a:r>
            <a:r>
              <a:rPr lang="en-US" dirty="0"/>
              <a:t>Then they are to take some of the blood and put it on the sides and tops of the doorframes of the houses where they eat the lambs. </a:t>
            </a:r>
            <a:r>
              <a:rPr lang="en-US" b="1" baseline="30000" dirty="0"/>
              <a:t>8 </a:t>
            </a:r>
            <a:r>
              <a:rPr lang="en-US" dirty="0"/>
              <a:t>That same night they are to eat the meat roasted over the fire, along with bitter herbs, and bread made without yeast. </a:t>
            </a:r>
            <a:r>
              <a:rPr lang="en-US" b="1" baseline="30000" dirty="0"/>
              <a:t>9 </a:t>
            </a:r>
            <a:r>
              <a:rPr lang="en-US" dirty="0"/>
              <a:t>Do not eat the meat raw or boiled in water, but roast it over a fire—with the head, legs and internal organs. </a:t>
            </a:r>
            <a:r>
              <a:rPr lang="en-US" b="1" baseline="30000" dirty="0"/>
              <a:t>10 </a:t>
            </a:r>
            <a:r>
              <a:rPr lang="en-US" dirty="0"/>
              <a:t>Do not leave any of it till morning; if some is left till morning, you must burn it. </a:t>
            </a:r>
            <a:r>
              <a:rPr lang="en-US" b="1" baseline="30000" dirty="0"/>
              <a:t>11 </a:t>
            </a:r>
            <a:r>
              <a:rPr lang="en-US" dirty="0"/>
              <a:t>This is how you are to eat it: with your cloak tucked into your belt, your sandals on your feet and your staff in your hand. Eat it in haste; it is the </a:t>
            </a:r>
            <a:r>
              <a:rPr lang="en-US" cap="small" dirty="0"/>
              <a:t>Lord</a:t>
            </a:r>
            <a:r>
              <a:rPr lang="en-US" dirty="0"/>
              <a:t>’s Passover.</a:t>
            </a:r>
          </a:p>
          <a:p>
            <a:pPr marL="0" indent="0">
              <a:buNone/>
            </a:pPr>
            <a:endParaRPr lang="en-US" dirty="0"/>
          </a:p>
        </p:txBody>
      </p:sp>
    </p:spTree>
    <p:extLst>
      <p:ext uri="{BB962C8B-B14F-4D97-AF65-F5344CB8AC3E}">
        <p14:creationId xmlns:p14="http://schemas.microsoft.com/office/powerpoint/2010/main" val="369378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1476943"/>
          </a:xfrm>
          <a:prstGeom prst="rect">
            <a:avLst/>
          </a:prstGeom>
          <a:noFill/>
        </p:spPr>
        <p:txBody>
          <a:bodyPr wrap="square" rtlCol="0">
            <a:spAutoFit/>
          </a:bodyPr>
          <a:lstStyle/>
          <a:p>
            <a:r>
              <a:rPr lang="en-US" sz="2999" dirty="0">
                <a:latin typeface="Lucida Handwriting" panose="03010101010101010101" pitchFamily="66" charset="0"/>
              </a:rPr>
              <a:t>Is Christianity inherently violent?</a:t>
            </a:r>
          </a:p>
          <a:p>
            <a:endParaRPr lang="en-US" sz="2999" dirty="0">
              <a:latin typeface="Lucida Handwriting" panose="03010101010101010101" pitchFamily="66" charset="0"/>
            </a:endParaRPr>
          </a:p>
          <a:p>
            <a:r>
              <a:rPr lang="en-US" sz="2999" dirty="0">
                <a:latin typeface="Lucida Handwriting" panose="03010101010101010101" pitchFamily="66" charset="0"/>
              </a:rPr>
              <a:t>Not if we take Jesus seriously.</a:t>
            </a:r>
          </a:p>
        </p:txBody>
      </p:sp>
    </p:spTree>
    <p:extLst>
      <p:ext uri="{BB962C8B-B14F-4D97-AF65-F5344CB8AC3E}">
        <p14:creationId xmlns:p14="http://schemas.microsoft.com/office/powerpoint/2010/main" val="346869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1938479"/>
          </a:xfrm>
          <a:prstGeom prst="rect">
            <a:avLst/>
          </a:prstGeom>
          <a:noFill/>
        </p:spPr>
        <p:txBody>
          <a:bodyPr wrap="square" rtlCol="0">
            <a:spAutoFit/>
          </a:bodyPr>
          <a:lstStyle/>
          <a:p>
            <a:r>
              <a:rPr lang="en-US" sz="2999" dirty="0">
                <a:latin typeface="Lucida Handwriting" panose="03010101010101010101" pitchFamily="66" charset="0"/>
              </a:rPr>
              <a:t>Do Christians use violence to defend their faith?</a:t>
            </a:r>
          </a:p>
          <a:p>
            <a:endParaRPr lang="en-US" sz="2999" dirty="0">
              <a:latin typeface="Lucida Handwriting" panose="03010101010101010101" pitchFamily="66" charset="0"/>
            </a:endParaRPr>
          </a:p>
          <a:p>
            <a:r>
              <a:rPr lang="en-US" sz="2999" dirty="0">
                <a:latin typeface="Lucida Handwriting" panose="03010101010101010101" pitchFamily="66" charset="0"/>
              </a:rPr>
              <a:t>Not if we follow Jesus.</a:t>
            </a:r>
          </a:p>
        </p:txBody>
      </p:sp>
    </p:spTree>
    <p:extLst>
      <p:ext uri="{BB962C8B-B14F-4D97-AF65-F5344CB8AC3E}">
        <p14:creationId xmlns:p14="http://schemas.microsoft.com/office/powerpoint/2010/main" val="1928433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Luke 19</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b="1" baseline="30000" dirty="0"/>
              <a:t>	41 </a:t>
            </a:r>
            <a:r>
              <a:rPr lang="en-US" dirty="0"/>
              <a:t>As he approached Jerusalem and saw the city, he wept over it </a:t>
            </a:r>
            <a:r>
              <a:rPr lang="en-US" b="1" baseline="30000" dirty="0"/>
              <a:t>42 </a:t>
            </a:r>
            <a:r>
              <a:rPr lang="en-US" dirty="0"/>
              <a:t>and said, “If you, even you, had only known on this day what would bring you peace—but now it is hidden from your eyes. </a:t>
            </a:r>
            <a:r>
              <a:rPr lang="en-US" b="1" baseline="30000" dirty="0"/>
              <a:t>43 </a:t>
            </a:r>
            <a:r>
              <a:rPr lang="en-US" dirty="0"/>
              <a:t>The days will come upon you when your enemies will build an embankment against you and encircle you and hem you in on every side. </a:t>
            </a:r>
            <a:r>
              <a:rPr lang="en-US" b="1" baseline="30000" dirty="0"/>
              <a:t>44 </a:t>
            </a:r>
            <a:r>
              <a:rPr lang="en-US" dirty="0"/>
              <a:t>They will dash you to the ground, you and the children within your walls. They will not leave one stone on another, because you did not recognize the time of God’s coming to you.”</a:t>
            </a:r>
          </a:p>
          <a:p>
            <a:pPr marL="0" indent="0">
              <a:buNone/>
            </a:pPr>
            <a:endParaRPr lang="en-US" dirty="0"/>
          </a:p>
        </p:txBody>
      </p:sp>
    </p:spTree>
    <p:extLst>
      <p:ext uri="{BB962C8B-B14F-4D97-AF65-F5344CB8AC3E}">
        <p14:creationId xmlns:p14="http://schemas.microsoft.com/office/powerpoint/2010/main" val="3514409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Consequences of Turning Away from God</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dirty="0"/>
              <a:t>*Jewish people rejected Jesus’ way and chose the path of violence </a:t>
            </a:r>
          </a:p>
          <a:p>
            <a:pPr marL="0" indent="0">
              <a:buNone/>
            </a:pPr>
            <a:endParaRPr lang="en-US" dirty="0"/>
          </a:p>
          <a:p>
            <a:pPr marL="0" indent="0">
              <a:buNone/>
            </a:pPr>
            <a:r>
              <a:rPr lang="en-US" dirty="0"/>
              <a:t>*In 70 AD Roman legions destroyed Jerusalem</a:t>
            </a:r>
          </a:p>
          <a:p>
            <a:pPr marL="0" indent="0">
              <a:buNone/>
            </a:pPr>
            <a:endParaRPr lang="en-US" dirty="0"/>
          </a:p>
          <a:p>
            <a:pPr marL="0" indent="0">
              <a:buNone/>
            </a:pPr>
            <a:r>
              <a:rPr lang="en-US" dirty="0"/>
              <a:t>*They ran out of wood to crucify all the Jewish revolutionaries</a:t>
            </a:r>
          </a:p>
        </p:txBody>
      </p:sp>
    </p:spTree>
    <p:extLst>
      <p:ext uri="{BB962C8B-B14F-4D97-AF65-F5344CB8AC3E}">
        <p14:creationId xmlns:p14="http://schemas.microsoft.com/office/powerpoint/2010/main" val="335326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Consequences of Turning Away from God</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dirty="0"/>
              <a:t>*God’s Commands for us are not arbitrary – God commands what is best for us</a:t>
            </a:r>
          </a:p>
          <a:p>
            <a:pPr marL="0" indent="0">
              <a:buNone/>
            </a:pPr>
            <a:endParaRPr lang="en-US" dirty="0"/>
          </a:p>
          <a:p>
            <a:pPr marL="0" indent="0">
              <a:buNone/>
            </a:pPr>
            <a:r>
              <a:rPr lang="en-US" dirty="0"/>
              <a:t>*God is the sole source of all that is good, beautiful, loving, patience, satisfying, fulfilling.</a:t>
            </a:r>
          </a:p>
          <a:p>
            <a:pPr marL="0" indent="0">
              <a:buNone/>
            </a:pPr>
            <a:endParaRPr lang="en-US" dirty="0"/>
          </a:p>
          <a:p>
            <a:pPr marL="0" indent="0">
              <a:buNone/>
            </a:pPr>
            <a:r>
              <a:rPr lang="en-US" dirty="0"/>
              <a:t>*To turn away from God is to venture into a world of death, violence, sin and evil…and it will self-destruct and you will not survive.</a:t>
            </a:r>
          </a:p>
        </p:txBody>
      </p:sp>
    </p:spTree>
    <p:extLst>
      <p:ext uri="{BB962C8B-B14F-4D97-AF65-F5344CB8AC3E}">
        <p14:creationId xmlns:p14="http://schemas.microsoft.com/office/powerpoint/2010/main" val="346833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1 Corinthians 11</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dirty="0"/>
              <a:t>	I received from the Lord what I also handed on to you, that the Lord Jesus on the night when he was betrayed took a loaf of bread, and when he had given thanks, he broke it and said, "This is my body that is for you. Do this in remembrance of me." In the same way he took the cup also, after supper, saying, "This cup is the new covenant in my blood. Do this, as often as you drink it, in remembrance of me." For as often as you eat this bread and drink the cup, you proclaim the Lord's death until he comes.</a:t>
            </a:r>
          </a:p>
        </p:txBody>
      </p:sp>
    </p:spTree>
    <p:extLst>
      <p:ext uri="{BB962C8B-B14F-4D97-AF65-F5344CB8AC3E}">
        <p14:creationId xmlns:p14="http://schemas.microsoft.com/office/powerpoint/2010/main" val="1068249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r>
              <a:rPr lang="en-US" dirty="0"/>
              <a:t>Prayer</a:t>
            </a:r>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r>
              <a:rPr lang="en-US" dirty="0"/>
              <a:t>	Almighty Father, whose dear Son, on the night before he suffered, instituted the Sacrament of his Body and Blood: Mercifully grant that we may receive it thankfully in remembrance of Jesus Christ our Lord, who in these holy mysteries gives us a pledge of eternal life; and who now lives and reigns with you and the Holy Spirit, one God, for ever and ever. </a:t>
            </a:r>
            <a:r>
              <a:rPr lang="en-US" i="1" dirty="0"/>
              <a:t>Amen.</a:t>
            </a:r>
            <a:endParaRPr lang="en-US" dirty="0"/>
          </a:p>
        </p:txBody>
      </p:sp>
    </p:spTree>
    <p:extLst>
      <p:ext uri="{BB962C8B-B14F-4D97-AF65-F5344CB8AC3E}">
        <p14:creationId xmlns:p14="http://schemas.microsoft.com/office/powerpoint/2010/main" val="329673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A6441-0060-4575-9864-0A0F309DAD14}"/>
              </a:ext>
            </a:extLst>
          </p:cNvPr>
          <p:cNvSpPr>
            <a:spLocks noGrp="1"/>
          </p:cNvSpPr>
          <p:nvPr>
            <p:ph type="title"/>
          </p:nvPr>
        </p:nvSpPr>
        <p:spPr>
          <a:xfrm>
            <a:off x="544246" y="377612"/>
            <a:ext cx="6889457" cy="1157073"/>
          </a:xfrm>
        </p:spPr>
        <p:txBody>
          <a:bodyPr/>
          <a:lstStyle/>
          <a:p>
            <a:pPr algn="l"/>
            <a:endParaRPr lang="en-US" dirty="0"/>
          </a:p>
        </p:txBody>
      </p:sp>
      <p:sp>
        <p:nvSpPr>
          <p:cNvPr id="5" name="Content Placeholder 4">
            <a:extLst>
              <a:ext uri="{FF2B5EF4-FFF2-40B4-BE49-F238E27FC236}">
                <a16:creationId xmlns:a16="http://schemas.microsoft.com/office/drawing/2014/main" id="{7177EEC9-C7BE-404F-807C-593EDF6F6D87}"/>
              </a:ext>
            </a:extLst>
          </p:cNvPr>
          <p:cNvSpPr>
            <a:spLocks noGrp="1"/>
          </p:cNvSpPr>
          <p:nvPr>
            <p:ph idx="1"/>
          </p:nvPr>
        </p:nvSpPr>
        <p:spPr>
          <a:xfrm>
            <a:off x="451692" y="1751682"/>
            <a:ext cx="8028613" cy="4276483"/>
          </a:xfrm>
        </p:spPr>
        <p:txBody>
          <a:bodyPr>
            <a:normAutofit/>
          </a:bodyPr>
          <a:lstStyle/>
          <a:p>
            <a:pPr marL="0" indent="0">
              <a:buNone/>
            </a:pPr>
            <a:endParaRPr lang="en-US" dirty="0"/>
          </a:p>
        </p:txBody>
      </p:sp>
      <p:pic>
        <p:nvPicPr>
          <p:cNvPr id="2" name="Picture 1">
            <a:extLst>
              <a:ext uri="{FF2B5EF4-FFF2-40B4-BE49-F238E27FC236}">
                <a16:creationId xmlns:a16="http://schemas.microsoft.com/office/drawing/2014/main" id="{94937556-7789-4B40-ABA7-E0C261CE8D1D}"/>
              </a:ext>
            </a:extLst>
          </p:cNvPr>
          <p:cNvPicPr>
            <a:picLocks noChangeAspect="1"/>
          </p:cNvPicPr>
          <p:nvPr/>
        </p:nvPicPr>
        <p:blipFill>
          <a:blip r:embed="rId2"/>
          <a:stretch>
            <a:fillRect/>
          </a:stretch>
        </p:blipFill>
        <p:spPr>
          <a:xfrm>
            <a:off x="2886418" y="47563"/>
            <a:ext cx="5695721" cy="7467724"/>
          </a:xfrm>
          <a:prstGeom prst="rect">
            <a:avLst/>
          </a:prstGeom>
        </p:spPr>
      </p:pic>
    </p:spTree>
    <p:extLst>
      <p:ext uri="{BB962C8B-B14F-4D97-AF65-F5344CB8AC3E}">
        <p14:creationId xmlns:p14="http://schemas.microsoft.com/office/powerpoint/2010/main" val="351218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The Lamb of God</a:t>
            </a:r>
            <a:br>
              <a:rPr lang="en-US" dirty="0"/>
            </a:br>
            <a:r>
              <a:rPr lang="en-US" dirty="0"/>
              <a:t>John 1:29</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b="1" i="1" dirty="0"/>
              <a:t>	</a:t>
            </a:r>
            <a:r>
              <a:rPr lang="en-US" dirty="0"/>
              <a:t>The next day John saw Jesus coming toward him and said, “Look, the Lamb of God, who takes away the sin of the world!</a:t>
            </a:r>
          </a:p>
          <a:p>
            <a:pPr marL="0" indent="0">
              <a:buNone/>
            </a:pPr>
            <a:endParaRPr lang="en-US" dirty="0"/>
          </a:p>
        </p:txBody>
      </p:sp>
    </p:spTree>
    <p:extLst>
      <p:ext uri="{BB962C8B-B14F-4D97-AF65-F5344CB8AC3E}">
        <p14:creationId xmlns:p14="http://schemas.microsoft.com/office/powerpoint/2010/main" val="188044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The Old Rugged Cross</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On a hill far away, stood an old rugged Cross</a:t>
            </a:r>
            <a:br>
              <a:rPr lang="en-US" dirty="0"/>
            </a:br>
            <a:r>
              <a:rPr lang="en-US" dirty="0"/>
              <a:t>The emblem of </a:t>
            </a:r>
            <a:r>
              <a:rPr lang="en-US" dirty="0" err="1"/>
              <a:t>suff'ring</a:t>
            </a:r>
            <a:r>
              <a:rPr lang="en-US" dirty="0"/>
              <a:t> and shame</a:t>
            </a:r>
            <a:br>
              <a:rPr lang="en-US" dirty="0"/>
            </a:br>
            <a:r>
              <a:rPr lang="en-US" dirty="0"/>
              <a:t>And I love that old Cross where the dearest and best</a:t>
            </a:r>
            <a:br>
              <a:rPr lang="en-US" dirty="0"/>
            </a:br>
            <a:r>
              <a:rPr lang="en-US" dirty="0"/>
              <a:t>For a world of lost sinners was slain</a:t>
            </a:r>
          </a:p>
          <a:p>
            <a:pPr marL="0" indent="0">
              <a:buNone/>
            </a:pPr>
            <a:r>
              <a:rPr lang="en-US" dirty="0"/>
              <a:t>So I'll cherish the old rugged Cross</a:t>
            </a:r>
            <a:br>
              <a:rPr lang="en-US" dirty="0"/>
            </a:br>
            <a:r>
              <a:rPr lang="en-US" dirty="0"/>
              <a:t>Till my trophies at last I lay down</a:t>
            </a:r>
            <a:br>
              <a:rPr lang="en-US" dirty="0"/>
            </a:br>
            <a:r>
              <a:rPr lang="en-US" dirty="0"/>
              <a:t>I will cling to the old rugged Cross</a:t>
            </a:r>
            <a:br>
              <a:rPr lang="en-US" dirty="0"/>
            </a:br>
            <a:r>
              <a:rPr lang="en-US" dirty="0"/>
              <a:t>And exchange it some day for a crown</a:t>
            </a:r>
          </a:p>
          <a:p>
            <a:pPr marL="0" indent="0">
              <a:buNone/>
            </a:pPr>
            <a:endParaRPr lang="en-US" dirty="0"/>
          </a:p>
        </p:txBody>
      </p:sp>
    </p:spTree>
    <p:extLst>
      <p:ext uri="{BB962C8B-B14F-4D97-AF65-F5344CB8AC3E}">
        <p14:creationId xmlns:p14="http://schemas.microsoft.com/office/powerpoint/2010/main" val="242563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The Old Rugged Cross</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Oh, that old rugged cross, so despised by the world, </a:t>
            </a:r>
            <a:br>
              <a:rPr lang="en-US" dirty="0"/>
            </a:br>
            <a:r>
              <a:rPr lang="en-US" dirty="0"/>
              <a:t>Has a wondrous attraction for me; </a:t>
            </a:r>
            <a:br>
              <a:rPr lang="en-US" dirty="0"/>
            </a:br>
            <a:r>
              <a:rPr lang="en-US" dirty="0"/>
              <a:t>For the dear Lamb of God left His glory above, </a:t>
            </a:r>
            <a:br>
              <a:rPr lang="en-US" dirty="0"/>
            </a:br>
            <a:r>
              <a:rPr lang="en-US" dirty="0"/>
              <a:t>To bear it to dark Calvary.</a:t>
            </a:r>
            <a:br>
              <a:rPr lang="en-US" dirty="0"/>
            </a:br>
            <a:r>
              <a:rPr lang="en-US" dirty="0"/>
              <a:t>So I'll cherish the old rugged cross, </a:t>
            </a:r>
            <a:br>
              <a:rPr lang="en-US" dirty="0"/>
            </a:br>
            <a:r>
              <a:rPr lang="en-US" dirty="0"/>
              <a:t>Till my trophies at last I lay down, </a:t>
            </a:r>
            <a:br>
              <a:rPr lang="en-US" dirty="0"/>
            </a:br>
            <a:r>
              <a:rPr lang="en-US" dirty="0"/>
              <a:t>I will cling to the old rugged cross, </a:t>
            </a:r>
            <a:br>
              <a:rPr lang="en-US" dirty="0"/>
            </a:br>
            <a:r>
              <a:rPr lang="en-US" dirty="0"/>
              <a:t>And exchange it someday for a crown.</a:t>
            </a:r>
          </a:p>
        </p:txBody>
      </p:sp>
    </p:spTree>
    <p:extLst>
      <p:ext uri="{BB962C8B-B14F-4D97-AF65-F5344CB8AC3E}">
        <p14:creationId xmlns:p14="http://schemas.microsoft.com/office/powerpoint/2010/main" val="278035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The Old Rugged Cross</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In the old rugged cross, stained with blood so divine</a:t>
            </a:r>
            <a:br>
              <a:rPr lang="en-US" dirty="0"/>
            </a:br>
            <a:r>
              <a:rPr lang="en-US" dirty="0"/>
              <a:t>Such a wonderful beauty I see</a:t>
            </a:r>
            <a:br>
              <a:rPr lang="en-US" dirty="0"/>
            </a:br>
            <a:r>
              <a:rPr lang="en-US" dirty="0"/>
              <a:t>For 'twas on that old cross Jesus suffered and died</a:t>
            </a:r>
            <a:br>
              <a:rPr lang="en-US" dirty="0"/>
            </a:br>
            <a:r>
              <a:rPr lang="en-US" dirty="0"/>
              <a:t>To pardon and sanctify me.</a:t>
            </a:r>
            <a:br>
              <a:rPr lang="en-US" dirty="0"/>
            </a:br>
            <a:r>
              <a:rPr lang="en-US" dirty="0"/>
              <a:t>So I'll cherish the old rugged cross, </a:t>
            </a:r>
            <a:br>
              <a:rPr lang="en-US" dirty="0"/>
            </a:br>
            <a:r>
              <a:rPr lang="en-US" dirty="0"/>
              <a:t>Till my trophies at last I lay down, </a:t>
            </a:r>
            <a:br>
              <a:rPr lang="en-US" dirty="0"/>
            </a:br>
            <a:r>
              <a:rPr lang="en-US" dirty="0"/>
              <a:t>I will cling to the old rugged cross, </a:t>
            </a:r>
            <a:br>
              <a:rPr lang="en-US" dirty="0"/>
            </a:br>
            <a:r>
              <a:rPr lang="en-US" dirty="0"/>
              <a:t>And exchange it someday for a crown.</a:t>
            </a:r>
            <a:br>
              <a:rPr lang="en-US" dirty="0"/>
            </a:br>
            <a:endParaRPr lang="en-US" dirty="0"/>
          </a:p>
        </p:txBody>
      </p:sp>
    </p:spTree>
    <p:extLst>
      <p:ext uri="{BB962C8B-B14F-4D97-AF65-F5344CB8AC3E}">
        <p14:creationId xmlns:p14="http://schemas.microsoft.com/office/powerpoint/2010/main" val="235486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Nothing But the Blood</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What can wash away my sin?</a:t>
            </a:r>
            <a:br>
              <a:rPr lang="en-US" dirty="0"/>
            </a:br>
            <a:r>
              <a:rPr lang="en-US" dirty="0"/>
              <a:t>Nothing but the blood of Jesus;</a:t>
            </a:r>
            <a:br>
              <a:rPr lang="en-US" dirty="0"/>
            </a:br>
            <a:r>
              <a:rPr lang="en-US" dirty="0"/>
              <a:t>What can make me whole again?</a:t>
            </a:r>
            <a:br>
              <a:rPr lang="en-US" dirty="0"/>
            </a:br>
            <a:r>
              <a:rPr lang="en-US" dirty="0"/>
              <a:t>Nothing but the blood of Jesus. </a:t>
            </a:r>
          </a:p>
          <a:p>
            <a:pPr marL="0" indent="0">
              <a:buNone/>
            </a:pPr>
            <a:endParaRPr lang="en-US" i="1" dirty="0"/>
          </a:p>
          <a:p>
            <a:pPr marL="0" indent="0">
              <a:buNone/>
            </a:pPr>
            <a:r>
              <a:rPr lang="en-US" i="1" dirty="0"/>
              <a:t>Refrain:</a:t>
            </a:r>
            <a:br>
              <a:rPr lang="en-US" dirty="0"/>
            </a:br>
            <a:r>
              <a:rPr lang="en-US" dirty="0"/>
              <a:t>Oh! precious is the flow</a:t>
            </a:r>
            <a:br>
              <a:rPr lang="en-US" dirty="0"/>
            </a:br>
            <a:r>
              <a:rPr lang="en-US" dirty="0"/>
              <a:t>That makes me white as snow;</a:t>
            </a:r>
            <a:br>
              <a:rPr lang="en-US" dirty="0"/>
            </a:br>
            <a:r>
              <a:rPr lang="en-US" dirty="0"/>
              <a:t>No other fount I know,</a:t>
            </a:r>
            <a:br>
              <a:rPr lang="en-US" dirty="0"/>
            </a:br>
            <a:r>
              <a:rPr lang="en-US" dirty="0"/>
              <a:t>Nothing but the blood of Jesus.</a:t>
            </a:r>
          </a:p>
        </p:txBody>
      </p:sp>
    </p:spTree>
    <p:extLst>
      <p:ext uri="{BB962C8B-B14F-4D97-AF65-F5344CB8AC3E}">
        <p14:creationId xmlns:p14="http://schemas.microsoft.com/office/powerpoint/2010/main" val="404208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3290-4001-494D-BD0D-E7BD4FC74AD6}"/>
              </a:ext>
            </a:extLst>
          </p:cNvPr>
          <p:cNvSpPr>
            <a:spLocks noGrp="1"/>
          </p:cNvSpPr>
          <p:nvPr>
            <p:ph type="title"/>
          </p:nvPr>
        </p:nvSpPr>
        <p:spPr>
          <a:xfrm>
            <a:off x="103571" y="138060"/>
            <a:ext cx="6889457" cy="1157073"/>
          </a:xfrm>
        </p:spPr>
        <p:txBody>
          <a:bodyPr/>
          <a:lstStyle/>
          <a:p>
            <a:pPr algn="l"/>
            <a:r>
              <a:rPr lang="en-US" dirty="0"/>
              <a:t>Nothing But the Blood</a:t>
            </a:r>
          </a:p>
        </p:txBody>
      </p:sp>
      <p:sp>
        <p:nvSpPr>
          <p:cNvPr id="3" name="Content Placeholder 2">
            <a:extLst>
              <a:ext uri="{FF2B5EF4-FFF2-40B4-BE49-F238E27FC236}">
                <a16:creationId xmlns:a16="http://schemas.microsoft.com/office/drawing/2014/main" id="{1937D2F5-E761-4FDC-9537-3A278E515A44}"/>
              </a:ext>
            </a:extLst>
          </p:cNvPr>
          <p:cNvSpPr>
            <a:spLocks noGrp="1"/>
          </p:cNvSpPr>
          <p:nvPr>
            <p:ph idx="1"/>
          </p:nvPr>
        </p:nvSpPr>
        <p:spPr>
          <a:xfrm>
            <a:off x="220337" y="1295134"/>
            <a:ext cx="9507557" cy="5204818"/>
          </a:xfrm>
        </p:spPr>
        <p:txBody>
          <a:bodyPr>
            <a:normAutofit/>
          </a:bodyPr>
          <a:lstStyle/>
          <a:p>
            <a:pPr marL="0" indent="0">
              <a:buNone/>
            </a:pPr>
            <a:r>
              <a:rPr lang="en-US" dirty="0"/>
              <a:t>For my pardon, this I see,</a:t>
            </a:r>
            <a:br>
              <a:rPr lang="en-US" dirty="0"/>
            </a:br>
            <a:r>
              <a:rPr lang="en-US" dirty="0"/>
              <a:t>Nothing but the blood of Jesus;</a:t>
            </a:r>
            <a:br>
              <a:rPr lang="en-US" dirty="0"/>
            </a:br>
            <a:r>
              <a:rPr lang="en-US" dirty="0"/>
              <a:t>For my cleansing this my plea,</a:t>
            </a:r>
            <a:br>
              <a:rPr lang="en-US" dirty="0"/>
            </a:br>
            <a:r>
              <a:rPr lang="en-US" dirty="0"/>
              <a:t>Nothing but the blood of Jesus.. </a:t>
            </a:r>
          </a:p>
          <a:p>
            <a:pPr marL="0" indent="0">
              <a:buNone/>
            </a:pPr>
            <a:endParaRPr lang="en-US" i="1" dirty="0"/>
          </a:p>
          <a:p>
            <a:pPr marL="0" indent="0">
              <a:buNone/>
            </a:pPr>
            <a:r>
              <a:rPr lang="en-US" i="1" dirty="0"/>
              <a:t>Refrain:</a:t>
            </a:r>
            <a:br>
              <a:rPr lang="en-US" dirty="0"/>
            </a:br>
            <a:r>
              <a:rPr lang="en-US" dirty="0"/>
              <a:t>Oh! precious is the flow</a:t>
            </a:r>
            <a:br>
              <a:rPr lang="en-US" dirty="0"/>
            </a:br>
            <a:r>
              <a:rPr lang="en-US" dirty="0"/>
              <a:t>That makes me white as snow;</a:t>
            </a:r>
            <a:br>
              <a:rPr lang="en-US" dirty="0"/>
            </a:br>
            <a:r>
              <a:rPr lang="en-US" dirty="0"/>
              <a:t>No other fount I know,</a:t>
            </a:r>
            <a:br>
              <a:rPr lang="en-US" dirty="0"/>
            </a:br>
            <a:r>
              <a:rPr lang="en-US" dirty="0"/>
              <a:t>Nothing but the blood of Jesus.</a:t>
            </a:r>
          </a:p>
        </p:txBody>
      </p:sp>
    </p:spTree>
    <p:extLst>
      <p:ext uri="{BB962C8B-B14F-4D97-AF65-F5344CB8AC3E}">
        <p14:creationId xmlns:p14="http://schemas.microsoft.com/office/powerpoint/2010/main" val="237926190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421</TotalTime>
  <Words>543</Words>
  <Application>Microsoft Office PowerPoint</Application>
  <PresentationFormat>Custom</PresentationFormat>
  <Paragraphs>111</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Unicode MS</vt:lpstr>
      <vt:lpstr>Calibri</vt:lpstr>
      <vt:lpstr>Lucida Handwriting</vt:lpstr>
      <vt:lpstr>Rockwell</vt:lpstr>
      <vt:lpstr>Tahoma</vt:lpstr>
      <vt:lpstr>Times New Roman</vt:lpstr>
      <vt:lpstr>Gallery</vt:lpstr>
      <vt:lpstr>Announcements</vt:lpstr>
      <vt:lpstr>This night… Exodus 12</vt:lpstr>
      <vt:lpstr>This night… Exodus 12</vt:lpstr>
      <vt:lpstr>The Lamb of God John 1:29</vt:lpstr>
      <vt:lpstr>The Old Rugged Cross</vt:lpstr>
      <vt:lpstr>The Old Rugged Cross</vt:lpstr>
      <vt:lpstr>The Old Rugged Cross</vt:lpstr>
      <vt:lpstr>Nothing But the Blood</vt:lpstr>
      <vt:lpstr>Nothing But the Blood</vt:lpstr>
      <vt:lpstr>Nothing But the Blood</vt:lpstr>
      <vt:lpstr>Nothing But the Blood</vt:lpstr>
      <vt:lpstr>Psalm 116:1, 10-17</vt:lpstr>
      <vt:lpstr>Psalm 116:1, 10-17</vt:lpstr>
      <vt:lpstr>In Christ Alone</vt:lpstr>
      <vt:lpstr>In Christ Alone</vt:lpstr>
      <vt:lpstr>In Christ Alone</vt:lpstr>
      <vt:lpstr>In Christ Alone</vt:lpstr>
      <vt:lpstr>Hot Topics</vt:lpstr>
      <vt:lpstr>PowerPoint Presentation</vt:lpstr>
      <vt:lpstr>God as Trinity is not just an irrelevant Thing to believe – It tells us What God is like</vt:lpstr>
      <vt:lpstr>In Jesus – God Returns to Jerusalem</vt:lpstr>
      <vt:lpstr>Luke 19</vt:lpstr>
      <vt:lpstr>Luke 22</vt:lpstr>
      <vt:lpstr>Luke 22</vt:lpstr>
      <vt:lpstr>Luke 23</vt:lpstr>
      <vt:lpstr>Mark 8</vt:lpstr>
      <vt:lpstr>PowerPoint Presentation</vt:lpstr>
      <vt:lpstr>PowerPoint Presentation</vt:lpstr>
      <vt:lpstr>PowerPoint Presentation</vt:lpstr>
      <vt:lpstr>PowerPoint Presentation</vt:lpstr>
      <vt:lpstr>PowerPoint Presentation</vt:lpstr>
      <vt:lpstr>Luke 19</vt:lpstr>
      <vt:lpstr>Consequences of Turning Away from God</vt:lpstr>
      <vt:lpstr>Consequences of Turning Away from God</vt:lpstr>
      <vt:lpstr>1 Corinthians 11</vt:lpstr>
      <vt:lpstr>Prayer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CSF!!!</dc:title>
  <dc:creator>David Hershey</dc:creator>
  <cp:lastModifiedBy>David Hershey</cp:lastModifiedBy>
  <cp:revision>19</cp:revision>
  <dcterms:created xsi:type="dcterms:W3CDTF">2009-10-05T13:16:21Z</dcterms:created>
  <dcterms:modified xsi:type="dcterms:W3CDTF">2018-03-28T14:23:21Z</dcterms:modified>
</cp:coreProperties>
</file>